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0" r:id="rId4"/>
    <p:sldMasterId id="2147483677" r:id="rId5"/>
    <p:sldMasterId id="2147483692" r:id="rId6"/>
    <p:sldMasterId id="2147483707" r:id="rId7"/>
    <p:sldMasterId id="2147483722" r:id="rId8"/>
    <p:sldMasterId id="2147483737" r:id="rId9"/>
  </p:sldMasterIdLst>
  <p:notesMasterIdLst>
    <p:notesMasterId r:id="rId43"/>
  </p:notesMasterIdLst>
  <p:handoutMasterIdLst>
    <p:handoutMasterId r:id="rId44"/>
  </p:handoutMasterIdLst>
  <p:sldIdLst>
    <p:sldId id="300" r:id="rId10"/>
    <p:sldId id="301" r:id="rId11"/>
    <p:sldId id="302" r:id="rId12"/>
    <p:sldId id="304" r:id="rId13"/>
    <p:sldId id="532" r:id="rId14"/>
    <p:sldId id="533" r:id="rId15"/>
    <p:sldId id="534" r:id="rId16"/>
    <p:sldId id="308" r:id="rId17"/>
    <p:sldId id="310" r:id="rId18"/>
    <p:sldId id="311" r:id="rId19"/>
    <p:sldId id="316" r:id="rId20"/>
    <p:sldId id="317" r:id="rId21"/>
    <p:sldId id="318" r:id="rId22"/>
    <p:sldId id="321" r:id="rId23"/>
    <p:sldId id="322" r:id="rId24"/>
    <p:sldId id="324" r:id="rId25"/>
    <p:sldId id="325" r:id="rId26"/>
    <p:sldId id="326" r:id="rId27"/>
    <p:sldId id="330" r:id="rId28"/>
    <p:sldId id="332" r:id="rId29"/>
    <p:sldId id="333" r:id="rId30"/>
    <p:sldId id="334" r:id="rId31"/>
    <p:sldId id="335" r:id="rId32"/>
    <p:sldId id="337" r:id="rId33"/>
    <p:sldId id="338" r:id="rId34"/>
    <p:sldId id="343" r:id="rId35"/>
    <p:sldId id="348" r:id="rId36"/>
    <p:sldId id="536" r:id="rId37"/>
    <p:sldId id="350" r:id="rId38"/>
    <p:sldId id="351" r:id="rId39"/>
    <p:sldId id="358" r:id="rId40"/>
    <p:sldId id="359" r:id="rId41"/>
    <p:sldId id="363" r:id="rId4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00000"/>
    <a:srgbClr val="FFCC00"/>
    <a:srgbClr val="A30000"/>
    <a:srgbClr val="00B0F0"/>
    <a:srgbClr val="FFFF66"/>
    <a:srgbClr val="FFFFFF"/>
    <a:srgbClr val="FF6600"/>
    <a:srgbClr val="18203B"/>
    <a:srgbClr val="DADA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82" autoAdjust="0"/>
    <p:restoredTop sz="83479" autoAdjust="0"/>
  </p:normalViewPr>
  <p:slideViewPr>
    <p:cSldViewPr>
      <p:cViewPr varScale="1">
        <p:scale>
          <a:sx n="93" d="100"/>
          <a:sy n="93" d="100"/>
        </p:scale>
        <p:origin x="2232" y="90"/>
      </p:cViewPr>
      <p:guideLst>
        <p:guide orient="horz" pos="2160"/>
        <p:guide pos="2880"/>
      </p:guideLst>
    </p:cSldViewPr>
  </p:slideViewPr>
  <p:notesTextViewPr>
    <p:cViewPr>
      <p:scale>
        <a:sx n="1" d="1"/>
        <a:sy n="1" d="1"/>
      </p:scale>
      <p:origin x="0" y="0"/>
    </p:cViewPr>
  </p:notesTextViewPr>
  <p:sorterViewPr>
    <p:cViewPr>
      <p:scale>
        <a:sx n="100" d="100"/>
        <a:sy n="100" d="100"/>
      </p:scale>
      <p:origin x="0" y="28608"/>
    </p:cViewPr>
  </p:sorterViewPr>
  <p:notesViewPr>
    <p:cSldViewPr>
      <p:cViewPr>
        <p:scale>
          <a:sx n="100" d="100"/>
          <a:sy n="100" d="100"/>
        </p:scale>
        <p:origin x="-3408"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12" tIns="46556" rIns="93112" bIns="46556"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12" tIns="46556" rIns="93112" bIns="46556" rtlCol="0"/>
          <a:lstStyle>
            <a:lvl1pPr algn="r">
              <a:defRPr sz="1200"/>
            </a:lvl1pPr>
          </a:lstStyle>
          <a:p>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12" tIns="46556" rIns="93112" bIns="46556" rtlCol="0" anchor="b"/>
          <a:lstStyle>
            <a:lvl1pPr algn="l">
              <a:defRPr sz="1200"/>
            </a:lvl1pPr>
          </a:lstStyle>
          <a:p>
            <a:endParaRPr lang="en-US"/>
          </a:p>
        </p:txBody>
      </p:sp>
    </p:spTree>
    <p:extLst>
      <p:ext uri="{BB962C8B-B14F-4D97-AF65-F5344CB8AC3E}">
        <p14:creationId xmlns:p14="http://schemas.microsoft.com/office/powerpoint/2010/main" val="3239395597"/>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43000" y="531813"/>
            <a:ext cx="4719638" cy="3540125"/>
          </a:xfrm>
          <a:prstGeom prst="rect">
            <a:avLst/>
          </a:prstGeom>
          <a:noFill/>
          <a:ln w="12700">
            <a:solidFill>
              <a:prstClr val="black"/>
            </a:solidFill>
          </a:ln>
        </p:spPr>
        <p:txBody>
          <a:bodyPr vert="horz" lIns="93112" tIns="46556" rIns="93112" bIns="46556" rtlCol="0" anchor="ctr"/>
          <a:lstStyle/>
          <a:p>
            <a:endParaRPr lang="en-US"/>
          </a:p>
        </p:txBody>
      </p:sp>
      <p:sp>
        <p:nvSpPr>
          <p:cNvPr id="5" name="Notes Placeholder 4"/>
          <p:cNvSpPr>
            <a:spLocks noGrp="1"/>
          </p:cNvSpPr>
          <p:nvPr>
            <p:ph type="body" sz="quarter" idx="3"/>
          </p:nvPr>
        </p:nvSpPr>
        <p:spPr>
          <a:xfrm>
            <a:off x="525780" y="4736737"/>
            <a:ext cx="5958840" cy="4205514"/>
          </a:xfrm>
          <a:prstGeom prst="rect">
            <a:avLst/>
          </a:prstGeom>
          <a:ln>
            <a:noFill/>
          </a:ln>
        </p:spPr>
        <p:txBody>
          <a:bodyPr vert="horz" lIns="93112" tIns="46556" rIns="93112" bIns="46556"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90275816"/>
      </p:ext>
    </p:extLst>
  </p:cSld>
  <p:clrMap bg1="lt1" tx1="dk1" bg2="lt2" tx2="dk2" accent1="accent1" accent2="accent2" accent3="accent3" accent4="accent4" accent5="accent5" accent6="accent6" hlink="hlink" folHlink="folHlink"/>
  <p:hf sldNum="0" hdr="0" ftr="0"/>
  <p:notesStyle>
    <a:lvl1pPr marL="171450" indent="-171450" algn="l" defTabSz="914400" rtl="0" eaLnBrk="1" latinLnBrk="0" hangingPunct="1">
      <a:spcBef>
        <a:spcPts val="600"/>
      </a:spcBef>
      <a:spcAft>
        <a:spcPts val="0"/>
      </a:spcAft>
      <a:buFont typeface="Century Gothic" pitchFamily="34" charset="0"/>
      <a:buChar char="•"/>
      <a:defRPr sz="1000" kern="1200">
        <a:solidFill>
          <a:schemeClr val="tx1"/>
        </a:solidFill>
        <a:latin typeface="Century Gothic" pitchFamily="34" charset="0"/>
        <a:ea typeface="+mn-ea"/>
        <a:cs typeface="+mn-cs"/>
      </a:defRPr>
    </a:lvl1pPr>
    <a:lvl2pPr marL="628650" indent="-171450" algn="l" defTabSz="914400" rtl="0" eaLnBrk="1" latinLnBrk="0" hangingPunct="1">
      <a:spcBef>
        <a:spcPts val="600"/>
      </a:spcBef>
      <a:spcAft>
        <a:spcPts val="0"/>
      </a:spcAft>
      <a:buFont typeface="Wingdings" pitchFamily="2" charset="2"/>
      <a:buChar char="§"/>
      <a:defRPr sz="1000" kern="1200">
        <a:solidFill>
          <a:schemeClr val="tx1"/>
        </a:solidFill>
        <a:latin typeface="Century Gothic" pitchFamily="34" charset="0"/>
        <a:ea typeface="+mn-ea"/>
        <a:cs typeface="+mn-cs"/>
      </a:defRPr>
    </a:lvl2pPr>
    <a:lvl3pPr marL="1085850" indent="-171450" algn="l" defTabSz="914400" rtl="0" eaLnBrk="1" latinLnBrk="0" hangingPunct="1">
      <a:spcBef>
        <a:spcPts val="300"/>
      </a:spcBef>
      <a:spcAft>
        <a:spcPts val="0"/>
      </a:spcAft>
      <a:buFont typeface="Century Gothic" pitchFamily="34" charset="0"/>
      <a:buChar char="-"/>
      <a:defRPr sz="1000" kern="1200">
        <a:solidFill>
          <a:schemeClr val="tx1"/>
        </a:solidFill>
        <a:latin typeface="Century Gothic" pitchFamily="34" charset="0"/>
        <a:ea typeface="+mn-ea"/>
        <a:cs typeface="+mn-cs"/>
      </a:defRPr>
    </a:lvl3pPr>
    <a:lvl4pPr marL="1371600" algn="l" defTabSz="914400" rtl="0" eaLnBrk="1" latinLnBrk="0" hangingPunct="1">
      <a:spcBef>
        <a:spcPts val="300"/>
      </a:spcBef>
      <a:spcAft>
        <a:spcPts val="0"/>
      </a:spcAft>
      <a:defRPr sz="1000" kern="1200">
        <a:solidFill>
          <a:schemeClr val="tx1"/>
        </a:solidFill>
        <a:latin typeface="Century Gothic" pitchFamily="34" charset="0"/>
        <a:ea typeface="+mn-ea"/>
        <a:cs typeface="+mn-cs"/>
      </a:defRPr>
    </a:lvl4pPr>
    <a:lvl5pPr marL="1828800" algn="l" defTabSz="914400" rtl="0" eaLnBrk="1" latinLnBrk="0" hangingPunct="1">
      <a:spcBef>
        <a:spcPts val="300"/>
      </a:spcBef>
      <a:spcAft>
        <a:spcPts val="0"/>
      </a:spcAft>
      <a:defRPr sz="1000" kern="1200">
        <a:solidFill>
          <a:schemeClr val="tx1"/>
        </a:solidFill>
        <a:latin typeface="Century Gothic"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7"/>
          <p:cNvSpPr txBox="1">
            <a:spLocks noGrp="1" noChangeArrowheads="1"/>
          </p:cNvSpPr>
          <p:nvPr/>
        </p:nvSpPr>
        <p:spPr bwMode="auto">
          <a:xfrm>
            <a:off x="3963128" y="8839882"/>
            <a:ext cx="3047272" cy="456518"/>
          </a:xfrm>
          <a:prstGeom prst="rect">
            <a:avLst/>
          </a:prstGeom>
          <a:noFill/>
          <a:ln w="9525">
            <a:noFill/>
            <a:miter lim="800000"/>
            <a:headEnd/>
            <a:tailEnd/>
          </a:ln>
        </p:spPr>
        <p:txBody>
          <a:bodyPr lIns="91337" tIns="45669" rIns="91337" bIns="45669" anchor="b"/>
          <a:lstStyle/>
          <a:p>
            <a:pPr algn="r" defTabSz="912632" eaLnBrk="0" fontAlgn="base" hangingPunct="0">
              <a:spcBef>
                <a:spcPct val="0"/>
              </a:spcBef>
              <a:spcAft>
                <a:spcPct val="0"/>
              </a:spcAft>
            </a:pPr>
            <a:fld id="{B41CF131-6F7A-42AA-BB65-7F8C6BC1E4C7}" type="slidenum">
              <a:rPr lang="en-US" sz="1200">
                <a:solidFill>
                  <a:prstClr val="black"/>
                </a:solidFill>
                <a:latin typeface="Times" pitchFamily="18" charset="0"/>
              </a:rPr>
              <a:pPr algn="r" defTabSz="912632" eaLnBrk="0" fontAlgn="base" hangingPunct="0">
                <a:spcBef>
                  <a:spcPct val="0"/>
                </a:spcBef>
                <a:spcAft>
                  <a:spcPct val="0"/>
                </a:spcAft>
              </a:pPr>
              <a:t>0</a:t>
            </a:fld>
            <a:endParaRPr lang="en-US" sz="1200" dirty="0">
              <a:solidFill>
                <a:prstClr val="black"/>
              </a:solidFill>
              <a:latin typeface="Times"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802286693"/>
              </p:ext>
            </p:extLst>
          </p:nvPr>
        </p:nvGraphicFramePr>
        <p:xfrm>
          <a:off x="525780" y="4294054"/>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Lesson 2</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2-1</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
        <p:nvSpPr>
          <p:cNvPr id="2" name="Slide Image Placeholder 1"/>
          <p:cNvSpPr>
            <a:spLocks noGrp="1" noRot="1" noChangeAspect="1"/>
          </p:cNvSpPr>
          <p:nvPr>
            <p:ph type="sldImg"/>
          </p:nvPr>
        </p:nvSpPr>
        <p:spPr>
          <a:xfrm>
            <a:off x="1143000" y="531813"/>
            <a:ext cx="4719638" cy="3541712"/>
          </a:xfrm>
        </p:spPr>
      </p:sp>
      <p:sp>
        <p:nvSpPr>
          <p:cNvPr id="6" name="Notes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2247051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31813"/>
            <a:ext cx="4719638" cy="3541712"/>
          </a:xfrm>
        </p:spPr>
      </p:sp>
      <p:sp>
        <p:nvSpPr>
          <p:cNvPr id="3" name="Notes Placeholder 2"/>
          <p:cNvSpPr>
            <a:spLocks noGrp="1"/>
          </p:cNvSpPr>
          <p:nvPr>
            <p:ph type="body" idx="1"/>
          </p:nvPr>
        </p:nvSpPr>
        <p:spPr>
          <a:xfrm>
            <a:off x="525780" y="4736737"/>
            <a:ext cx="5958840" cy="4205514"/>
          </a:xfrm>
          <a:prstGeom prst="rect">
            <a:avLst/>
          </a:prstGeom>
        </p:spPr>
        <p:txBody>
          <a:bodyPr/>
          <a:lstStyle/>
          <a:p>
            <a:r>
              <a:rPr lang="en-US" b="1" dirty="0" smtClean="0"/>
              <a:t>Animation:</a:t>
            </a:r>
            <a:r>
              <a:rPr lang="en-US" baseline="0" dirty="0" smtClean="0"/>
              <a:t> </a:t>
            </a:r>
            <a:r>
              <a:rPr lang="en-US" dirty="0" smtClean="0"/>
              <a:t>Click </a:t>
            </a:r>
            <a:r>
              <a:rPr lang="en-US" dirty="0"/>
              <a:t>forward to make </a:t>
            </a:r>
            <a:r>
              <a:rPr lang="en-US" dirty="0" smtClean="0"/>
              <a:t>the Buffer and Incident Space labels appear </a:t>
            </a:r>
          </a:p>
          <a:p>
            <a:pPr>
              <a:spcBef>
                <a:spcPts val="1735"/>
              </a:spcBef>
            </a:pPr>
            <a:r>
              <a:rPr lang="en-US" dirty="0" smtClean="0"/>
              <a:t>A Traffic Incident Management Area is a type of TTC zone</a:t>
            </a:r>
          </a:p>
          <a:p>
            <a:r>
              <a:rPr lang="en-US" dirty="0" smtClean="0"/>
              <a:t>A</a:t>
            </a:r>
            <a:r>
              <a:rPr lang="en-US" baseline="0" dirty="0" smtClean="0"/>
              <a:t> </a:t>
            </a:r>
            <a:r>
              <a:rPr lang="en-US" dirty="0" smtClean="0"/>
              <a:t>Traffic </a:t>
            </a:r>
            <a:r>
              <a:rPr lang="en-US" dirty="0"/>
              <a:t>Incident Management Area has four main </a:t>
            </a:r>
            <a:r>
              <a:rPr lang="en-US" dirty="0" smtClean="0"/>
              <a:t>components:</a:t>
            </a:r>
          </a:p>
          <a:p>
            <a:pPr lvl="1"/>
            <a:r>
              <a:rPr lang="en-US" dirty="0" smtClean="0"/>
              <a:t>Advance Warning Area</a:t>
            </a:r>
          </a:p>
          <a:p>
            <a:pPr lvl="1"/>
            <a:r>
              <a:rPr lang="en-US" dirty="0" smtClean="0"/>
              <a:t>Transition Area</a:t>
            </a:r>
          </a:p>
          <a:p>
            <a:pPr lvl="1"/>
            <a:r>
              <a:rPr lang="en-US" dirty="0" smtClean="0"/>
              <a:t>Activity Area </a:t>
            </a:r>
          </a:p>
          <a:p>
            <a:pPr lvl="1"/>
            <a:r>
              <a:rPr lang="en-US" dirty="0" smtClean="0"/>
              <a:t>Termination Area </a:t>
            </a:r>
          </a:p>
          <a:p>
            <a:r>
              <a:rPr lang="en-US" dirty="0"/>
              <a:t>The Activity Area is further comprised of a Buffer Space and an Incident </a:t>
            </a:r>
            <a:r>
              <a:rPr lang="en-US" dirty="0" smtClean="0"/>
              <a:t>Space </a:t>
            </a:r>
          </a:p>
          <a:p>
            <a:r>
              <a:rPr lang="en-US" dirty="0" smtClean="0"/>
              <a:t>The parts of a Traffic Incident Management Area </a:t>
            </a:r>
            <a:r>
              <a:rPr lang="en-US" baseline="0" dirty="0" smtClean="0"/>
              <a:t>are covered in greater detail in Lesson 7</a:t>
            </a:r>
            <a:endParaRPr lang="en-US" dirty="0" smtClean="0"/>
          </a:p>
          <a:p>
            <a:r>
              <a:rPr lang="en-US" dirty="0" smtClean="0"/>
              <a:t>Note</a:t>
            </a:r>
            <a:r>
              <a:rPr lang="en-US" baseline="0" dirty="0" smtClean="0"/>
              <a:t> the general positioning of the responder vehicles, this will be covered more in Lesson 4</a:t>
            </a:r>
          </a:p>
          <a:p>
            <a:r>
              <a:rPr lang="en-US" b="1" baseline="0" dirty="0" smtClean="0"/>
              <a:t>The main graphic of this slide shows an ideal temporary traffic control (TTC) setup using additional TTC resources provided by IMAP/NCDOT Maintenance</a:t>
            </a:r>
          </a:p>
          <a:p>
            <a:pPr lvl="1"/>
            <a:r>
              <a:rPr lang="en-US" b="0" baseline="0" dirty="0" smtClean="0"/>
              <a:t>All traffic incidents and scenes are different – responders must determine what their traffic control needs &amp; resources are and deploy appropriate TTC accordingly</a:t>
            </a:r>
          </a:p>
          <a:p>
            <a:pPr lvl="1"/>
            <a:r>
              <a:rPr lang="en-US" b="0" baseline="0" dirty="0" smtClean="0"/>
              <a:t>IMAP may NOT be available in certain areas or at certain times – responders can still receive assistance with traffic control by calling NCDOT</a:t>
            </a:r>
          </a:p>
          <a:p>
            <a:pPr lvl="1"/>
            <a:r>
              <a:rPr lang="en-US" b="0" baseline="0" dirty="0" smtClean="0"/>
              <a:t>NCDOT Maintenance vehicles may utilize truck-mounted and/or trailer-mounted Changeable Message Signs (CMS) or Arrow Boards</a:t>
            </a:r>
          </a:p>
        </p:txBody>
      </p:sp>
      <p:graphicFrame>
        <p:nvGraphicFramePr>
          <p:cNvPr id="4" name="Table 3"/>
          <p:cNvGraphicFramePr>
            <a:graphicFrameLocks noGrp="1"/>
          </p:cNvGraphicFramePr>
          <p:nvPr>
            <p:extLst>
              <p:ext uri="{D42A27DB-BD31-4B8C-83A1-F6EECF244321}">
                <p14:modId xmlns:p14="http://schemas.microsoft.com/office/powerpoint/2010/main" val="2483082175"/>
              </p:ext>
            </p:extLst>
          </p:nvPr>
        </p:nvGraphicFramePr>
        <p:xfrm>
          <a:off x="525780" y="4294054"/>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Lesson Objective: 2.3</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2-12</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Tree>
    <p:extLst>
      <p:ext uri="{BB962C8B-B14F-4D97-AF65-F5344CB8AC3E}">
        <p14:creationId xmlns:p14="http://schemas.microsoft.com/office/powerpoint/2010/main" val="303103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31813"/>
            <a:ext cx="4719638" cy="3541712"/>
          </a:xfrm>
        </p:spPr>
      </p:sp>
      <p:sp>
        <p:nvSpPr>
          <p:cNvPr id="3" name="Notes Placeholder 2"/>
          <p:cNvSpPr>
            <a:spLocks noGrp="1"/>
          </p:cNvSpPr>
          <p:nvPr>
            <p:ph type="body" idx="1"/>
          </p:nvPr>
        </p:nvSpPr>
        <p:spPr>
          <a:xfrm>
            <a:off x="525780" y="4736737"/>
            <a:ext cx="5958840" cy="4205514"/>
          </a:xfrm>
          <a:prstGeom prst="rect">
            <a:avLst/>
          </a:prstGeom>
        </p:spPr>
        <p:txBody>
          <a:bodyPr/>
          <a:lstStyle/>
          <a:p>
            <a:r>
              <a:rPr lang="en-US" dirty="0"/>
              <a:t>The National Incident Management System (</a:t>
            </a:r>
            <a:r>
              <a:rPr lang="en-US" dirty="0" err="1"/>
              <a:t>NIMS</a:t>
            </a:r>
            <a:r>
              <a:rPr lang="en-US" dirty="0"/>
              <a:t>) requires the use of the Incident Command System (ICS) at traffic incident scenes</a:t>
            </a:r>
          </a:p>
          <a:p>
            <a:r>
              <a:rPr lang="en-US" dirty="0"/>
              <a:t>ICS requires the use of uniform terminology and plain English</a:t>
            </a:r>
          </a:p>
          <a:p>
            <a:r>
              <a:rPr lang="en-US" dirty="0"/>
              <a:t>Incident communications should be easily understood by all responders and responder disciplines</a:t>
            </a:r>
          </a:p>
          <a:p>
            <a:r>
              <a:rPr lang="en-US" dirty="0" smtClean="0"/>
              <a:t>Review recommended</a:t>
            </a:r>
            <a:r>
              <a:rPr lang="en-US" baseline="0" dirty="0" smtClean="0"/>
              <a:t> </a:t>
            </a:r>
            <a:r>
              <a:rPr lang="en-US" dirty="0" smtClean="0"/>
              <a:t>response </a:t>
            </a:r>
            <a:r>
              <a:rPr lang="en-US" dirty="0"/>
              <a:t>terminology </a:t>
            </a:r>
            <a:r>
              <a:rPr lang="en-US" dirty="0" smtClean="0"/>
              <a:t>for elements of this eight</a:t>
            </a:r>
            <a:r>
              <a:rPr lang="en-US" dirty="0"/>
              <a:t>-lane divided </a:t>
            </a:r>
            <a:r>
              <a:rPr lang="en-US" dirty="0" smtClean="0"/>
              <a:t>highway</a:t>
            </a:r>
          </a:p>
          <a:p>
            <a:r>
              <a:rPr lang="en-US" dirty="0" smtClean="0"/>
              <a:t>Left and right are determined from the perspective of the flow of traffic </a:t>
            </a:r>
          </a:p>
          <a:p>
            <a:r>
              <a:rPr lang="en-US" dirty="0" smtClean="0"/>
              <a:t>Left is often analogous with inside and right with outside</a:t>
            </a:r>
          </a:p>
          <a:p>
            <a:pPr>
              <a:spcBef>
                <a:spcPts val="1735"/>
              </a:spcBef>
            </a:pPr>
            <a:r>
              <a:rPr lang="en-US" b="1" baseline="0" dirty="0" smtClean="0"/>
              <a:t>Transition:</a:t>
            </a:r>
            <a:r>
              <a:rPr lang="en-US" baseline="0" dirty="0" smtClean="0"/>
              <a:t> For highways with four or more lanes, the plain</a:t>
            </a:r>
            <a:r>
              <a:rPr lang="en-US" dirty="0" smtClean="0"/>
              <a:t> English process for identifying lanes can become confusing, which is why lane numbering may be used for lane identification </a:t>
            </a:r>
          </a:p>
          <a:p>
            <a:pPr marL="0" indent="0">
              <a:buNone/>
            </a:pP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400652759"/>
              </p:ext>
            </p:extLst>
          </p:nvPr>
        </p:nvGraphicFramePr>
        <p:xfrm>
          <a:off x="525780" y="4294054"/>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Lesson Objective: 2.4</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2-17</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Tree>
    <p:extLst>
      <p:ext uri="{BB962C8B-B14F-4D97-AF65-F5344CB8AC3E}">
        <p14:creationId xmlns:p14="http://schemas.microsoft.com/office/powerpoint/2010/main" val="1410370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31813"/>
            <a:ext cx="4719638" cy="3541712"/>
          </a:xfrm>
        </p:spPr>
      </p:sp>
      <p:sp>
        <p:nvSpPr>
          <p:cNvPr id="3" name="Notes Placeholder 2"/>
          <p:cNvSpPr>
            <a:spLocks noGrp="1"/>
          </p:cNvSpPr>
          <p:nvPr>
            <p:ph type="body" idx="1"/>
          </p:nvPr>
        </p:nvSpPr>
        <p:spPr>
          <a:xfrm>
            <a:off x="525780" y="4736737"/>
            <a:ext cx="5958840" cy="4205514"/>
          </a:xfrm>
          <a:prstGeom prst="rect">
            <a:avLst/>
          </a:prstGeom>
        </p:spPr>
        <p:txBody>
          <a:bodyPr/>
          <a:lstStyle/>
          <a:p>
            <a:r>
              <a:rPr lang="en-US" dirty="0" smtClean="0"/>
              <a:t>A system for numbering lanes</a:t>
            </a:r>
            <a:r>
              <a:rPr lang="en-US" baseline="0" dirty="0" smtClean="0"/>
              <a:t> is an alternative to the lane names like left, right, etc.</a:t>
            </a:r>
            <a:endParaRPr lang="en-US" dirty="0" smtClean="0"/>
          </a:p>
          <a:p>
            <a:r>
              <a:rPr lang="en-US" dirty="0" smtClean="0"/>
              <a:t>The recommended practice for </a:t>
            </a:r>
            <a:r>
              <a:rPr lang="en-US" dirty="0"/>
              <a:t>describing travel lanes involves </a:t>
            </a:r>
            <a:r>
              <a:rPr lang="en-US" dirty="0" smtClean="0"/>
              <a:t>use of a left-to-right lane numbering system, fr</a:t>
            </a:r>
            <a:r>
              <a:rPr lang="en-US" baseline="0" dirty="0" smtClean="0"/>
              <a:t>om the perspective of the </a:t>
            </a:r>
            <a:r>
              <a:rPr lang="en-US" dirty="0" smtClean="0"/>
              <a:t>flow </a:t>
            </a:r>
            <a:r>
              <a:rPr lang="en-US" dirty="0"/>
              <a:t>of traffic </a:t>
            </a:r>
            <a:endParaRPr lang="en-US" dirty="0" smtClean="0"/>
          </a:p>
          <a:p>
            <a:r>
              <a:rPr lang="en-US" dirty="0" smtClean="0"/>
              <a:t>Either plain English or numbering are acceptable, provided</a:t>
            </a:r>
            <a:r>
              <a:rPr lang="en-US" baseline="0" dirty="0" smtClean="0"/>
              <a:t> area responders train to both</a:t>
            </a:r>
            <a:endParaRPr lang="en-US" dirty="0" smtClean="0"/>
          </a:p>
        </p:txBody>
      </p:sp>
      <p:graphicFrame>
        <p:nvGraphicFramePr>
          <p:cNvPr id="4" name="Table 3"/>
          <p:cNvGraphicFramePr>
            <a:graphicFrameLocks noGrp="1"/>
          </p:cNvGraphicFramePr>
          <p:nvPr>
            <p:extLst>
              <p:ext uri="{D42A27DB-BD31-4B8C-83A1-F6EECF244321}">
                <p14:modId xmlns:p14="http://schemas.microsoft.com/office/powerpoint/2010/main" val="4204995611"/>
              </p:ext>
            </p:extLst>
          </p:nvPr>
        </p:nvGraphicFramePr>
        <p:xfrm>
          <a:off x="525780" y="4294054"/>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Lesson Objective: 2.4</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2-18</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Tree>
    <p:extLst>
      <p:ext uri="{BB962C8B-B14F-4D97-AF65-F5344CB8AC3E}">
        <p14:creationId xmlns:p14="http://schemas.microsoft.com/office/powerpoint/2010/main" val="637435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31813"/>
            <a:ext cx="4719638" cy="3541712"/>
          </a:xfrm>
        </p:spPr>
      </p:sp>
      <p:sp>
        <p:nvSpPr>
          <p:cNvPr id="3" name="Notes Placeholder 2"/>
          <p:cNvSpPr>
            <a:spLocks noGrp="1"/>
          </p:cNvSpPr>
          <p:nvPr>
            <p:ph type="body" idx="1"/>
          </p:nvPr>
        </p:nvSpPr>
        <p:spPr>
          <a:xfrm>
            <a:off x="525780" y="4736737"/>
            <a:ext cx="5958840" cy="4205514"/>
          </a:xfrm>
          <a:prstGeom prst="rect">
            <a:avLst/>
          </a:prstGeom>
        </p:spPr>
        <p:txBody>
          <a:bodyPr/>
          <a:lstStyle/>
          <a:p>
            <a:r>
              <a:rPr lang="en-US" dirty="0" smtClean="0"/>
              <a:t>Note that a special or unique</a:t>
            </a:r>
            <a:r>
              <a:rPr lang="en-US" baseline="0" dirty="0" smtClean="0"/>
              <a:t> use lane, such as an high-occupancy vehicle (HOV) lane, is not a numbered lane </a:t>
            </a:r>
            <a:endParaRPr lang="en-US" dirty="0" smtClean="0"/>
          </a:p>
          <a:p>
            <a:r>
              <a:rPr lang="en-US" dirty="0" smtClean="0"/>
              <a:t>The HOV lane shown here should just be referred to as the “HOV Lane”</a:t>
            </a:r>
          </a:p>
          <a:p>
            <a:r>
              <a:rPr lang="en-US" dirty="0" smtClean="0"/>
              <a:t>“Lane 1” would </a:t>
            </a:r>
            <a:r>
              <a:rPr lang="en-US" dirty="0"/>
              <a:t>be the first </a:t>
            </a:r>
            <a:r>
              <a:rPr lang="en-US" dirty="0" smtClean="0"/>
              <a:t>general traffic lane </a:t>
            </a:r>
            <a:endParaRPr lang="en-US" dirty="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795255656"/>
              </p:ext>
            </p:extLst>
          </p:nvPr>
        </p:nvGraphicFramePr>
        <p:xfrm>
          <a:off x="525780" y="4294054"/>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Lesson Objective: 2.4</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2-19</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Tree>
    <p:extLst>
      <p:ext uri="{BB962C8B-B14F-4D97-AF65-F5344CB8AC3E}">
        <p14:creationId xmlns:p14="http://schemas.microsoft.com/office/powerpoint/2010/main" val="2408837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31813"/>
            <a:ext cx="4719638" cy="3541712"/>
          </a:xfrm>
        </p:spPr>
      </p:sp>
      <p:sp>
        <p:nvSpPr>
          <p:cNvPr id="3" name="Notes Placeholder 2"/>
          <p:cNvSpPr>
            <a:spLocks noGrp="1"/>
          </p:cNvSpPr>
          <p:nvPr>
            <p:ph type="body" idx="1"/>
          </p:nvPr>
        </p:nvSpPr>
        <p:spPr>
          <a:xfrm>
            <a:off x="525780" y="4736737"/>
            <a:ext cx="5958840" cy="4205514"/>
          </a:xfrm>
          <a:prstGeom prst="rect">
            <a:avLst/>
          </a:prstGeom>
        </p:spPr>
        <p:txBody>
          <a:bodyPr/>
          <a:lstStyle/>
          <a:p>
            <a:r>
              <a:rPr lang="en-US" dirty="0"/>
              <a:t>Traffic that is departing or past the incident is considered </a:t>
            </a:r>
            <a:r>
              <a:rPr lang="en-US" dirty="0" smtClean="0"/>
              <a:t>downstream traffic</a:t>
            </a:r>
          </a:p>
          <a:p>
            <a:r>
              <a:rPr lang="en-US" dirty="0" smtClean="0"/>
              <a:t>Traffic </a:t>
            </a:r>
            <a:r>
              <a:rPr lang="en-US" dirty="0"/>
              <a:t>that is entering or approaching the incident scene is considered </a:t>
            </a:r>
            <a:r>
              <a:rPr lang="en-US" dirty="0" smtClean="0"/>
              <a:t>upstream traffic</a:t>
            </a:r>
            <a:endParaRPr lang="en-US" dirty="0"/>
          </a:p>
          <a:p>
            <a:r>
              <a:rPr lang="en-US" dirty="0" smtClean="0"/>
              <a:t>Relate these terms as being similar </a:t>
            </a:r>
            <a:r>
              <a:rPr lang="en-US" dirty="0"/>
              <a:t>to </a:t>
            </a:r>
            <a:r>
              <a:rPr lang="en-US" dirty="0" smtClean="0"/>
              <a:t>how </a:t>
            </a:r>
            <a:r>
              <a:rPr lang="en-US" dirty="0"/>
              <a:t>running water flows past a fixed </a:t>
            </a:r>
            <a:r>
              <a:rPr lang="en-US" dirty="0" smtClean="0"/>
              <a:t>point - upstream and downstream</a:t>
            </a:r>
            <a:endParaRPr lang="en-US" dirty="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63081535"/>
              </p:ext>
            </p:extLst>
          </p:nvPr>
        </p:nvGraphicFramePr>
        <p:xfrm>
          <a:off x="525780" y="4294054"/>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Lesson Objective: 2.4</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2-22</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Tree>
    <p:extLst>
      <p:ext uri="{BB962C8B-B14F-4D97-AF65-F5344CB8AC3E}">
        <p14:creationId xmlns:p14="http://schemas.microsoft.com/office/powerpoint/2010/main" val="35143423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31813"/>
            <a:ext cx="4719638" cy="3541712"/>
          </a:xfrm>
        </p:spPr>
      </p:sp>
      <p:sp>
        <p:nvSpPr>
          <p:cNvPr id="3" name="Notes Placeholder 2"/>
          <p:cNvSpPr>
            <a:spLocks noGrp="1"/>
          </p:cNvSpPr>
          <p:nvPr>
            <p:ph type="body" idx="1"/>
          </p:nvPr>
        </p:nvSpPr>
        <p:spPr>
          <a:xfrm>
            <a:off x="525780" y="4736737"/>
            <a:ext cx="5958840" cy="4205514"/>
          </a:xfrm>
          <a:prstGeom prst="rect">
            <a:avLst/>
          </a:prstGeom>
        </p:spPr>
        <p:txBody>
          <a:bodyPr/>
          <a:lstStyle/>
          <a:p>
            <a:r>
              <a:rPr lang="en-US" dirty="0"/>
              <a:t>A traffic </a:t>
            </a:r>
            <a:r>
              <a:rPr lang="en-US" dirty="0" smtClean="0"/>
              <a:t>queue is </a:t>
            </a:r>
            <a:r>
              <a:rPr lang="en-US" dirty="0"/>
              <a:t>the backup of traffic that results from an incident or blocked lanes </a:t>
            </a:r>
            <a:endParaRPr lang="en-US" dirty="0" smtClean="0"/>
          </a:p>
          <a:p>
            <a:pPr marL="165212" indent="-165212" defTabSz="881132">
              <a:defRPr/>
            </a:pPr>
            <a:r>
              <a:rPr lang="en-US" dirty="0" smtClean="0"/>
              <a:t>It is pronounced “Q”</a:t>
            </a:r>
          </a:p>
          <a:p>
            <a:r>
              <a:rPr lang="en-US" dirty="0" smtClean="0"/>
              <a:t>A queue may form in</a:t>
            </a:r>
            <a:r>
              <a:rPr lang="en-US" baseline="0" dirty="0" smtClean="0"/>
              <a:t> either direction of travel because of rubberneckers</a:t>
            </a:r>
          </a:p>
          <a:p>
            <a:pPr lvl="0"/>
            <a:r>
              <a:rPr lang="en-US" dirty="0"/>
              <a:t>The back of a queue is a very dangerous place, as we saw in the </a:t>
            </a:r>
            <a:r>
              <a:rPr lang="en-US" dirty="0" smtClean="0"/>
              <a:t>earlier </a:t>
            </a:r>
            <a:r>
              <a:rPr lang="en-US" dirty="0"/>
              <a:t>slide where the tractor trailers were involved in a fatal crash four miles from </a:t>
            </a:r>
            <a:r>
              <a:rPr lang="en-US" dirty="0" smtClean="0"/>
              <a:t>the </a:t>
            </a:r>
            <a:r>
              <a:rPr lang="en-US" dirty="0"/>
              <a:t>original incident</a:t>
            </a:r>
          </a:p>
          <a:p>
            <a:r>
              <a:rPr lang="en-US" baseline="0" dirty="0" smtClean="0"/>
              <a:t>Responders must mind the back of queues, which will be discussed in further detail in Lesson 7</a:t>
            </a:r>
            <a:endParaRPr lang="en-US" dirty="0" smtClean="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622678253"/>
              </p:ext>
            </p:extLst>
          </p:nvPr>
        </p:nvGraphicFramePr>
        <p:xfrm>
          <a:off x="525780" y="4294054"/>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Lesson Objective: 2.4</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2-23</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Tree>
    <p:extLst>
      <p:ext uri="{BB962C8B-B14F-4D97-AF65-F5344CB8AC3E}">
        <p14:creationId xmlns:p14="http://schemas.microsoft.com/office/powerpoint/2010/main" val="2263342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31813"/>
            <a:ext cx="4719638" cy="3541712"/>
          </a:xfrm>
        </p:spPr>
      </p:sp>
      <p:sp>
        <p:nvSpPr>
          <p:cNvPr id="3" name="Notes Placeholder 2"/>
          <p:cNvSpPr>
            <a:spLocks noGrp="1"/>
          </p:cNvSpPr>
          <p:nvPr>
            <p:ph type="body" idx="1"/>
          </p:nvPr>
        </p:nvSpPr>
        <p:spPr>
          <a:xfrm>
            <a:off x="525780" y="4736737"/>
            <a:ext cx="5958840" cy="4205514"/>
          </a:xfrm>
          <a:prstGeom prst="rect">
            <a:avLst/>
          </a:prstGeom>
        </p:spPr>
        <p:txBody>
          <a:bodyPr/>
          <a:lstStyle/>
          <a:p>
            <a:r>
              <a:rPr lang="en-US" dirty="0"/>
              <a:t>Review the common response terminology used to describe </a:t>
            </a:r>
            <a:r>
              <a:rPr lang="en-US" dirty="0" smtClean="0"/>
              <a:t>a variety of roadway and highway features that may exist within the local</a:t>
            </a:r>
            <a:r>
              <a:rPr lang="en-US" baseline="0" dirty="0" smtClean="0"/>
              <a:t> region </a:t>
            </a:r>
            <a:endParaRPr lang="en-US" dirty="0" smtClean="0"/>
          </a:p>
          <a:p>
            <a:pPr lvl="1"/>
            <a:r>
              <a:rPr lang="en-US" dirty="0" smtClean="0"/>
              <a:t>On-ramp/off-ramp</a:t>
            </a:r>
          </a:p>
          <a:p>
            <a:pPr lvl="1"/>
            <a:r>
              <a:rPr lang="en-US" dirty="0" smtClean="0"/>
              <a:t>Distributor/collector</a:t>
            </a:r>
            <a:r>
              <a:rPr lang="en-US" baseline="0" dirty="0" smtClean="0"/>
              <a:t> road</a:t>
            </a:r>
          </a:p>
          <a:p>
            <a:pPr lvl="1"/>
            <a:r>
              <a:rPr lang="en-US" baseline="0" dirty="0" smtClean="0"/>
              <a:t>Service road</a:t>
            </a:r>
          </a:p>
          <a:p>
            <a:pPr lvl="1"/>
            <a:r>
              <a:rPr lang="en-US" baseline="0" dirty="0" smtClean="0"/>
              <a:t>Access road</a:t>
            </a:r>
          </a:p>
          <a:p>
            <a:pPr lvl="1"/>
            <a:r>
              <a:rPr lang="en-US" baseline="0" dirty="0" smtClean="0"/>
              <a:t>Overpass/underpass</a:t>
            </a:r>
          </a:p>
          <a:p>
            <a:pPr lvl="1"/>
            <a:r>
              <a:rPr lang="en-US" baseline="0" dirty="0" smtClean="0"/>
              <a:t>Flyover</a:t>
            </a:r>
          </a:p>
          <a:p>
            <a:pPr lvl="1"/>
            <a:r>
              <a:rPr lang="en-US" baseline="0" dirty="0" smtClean="0"/>
              <a:t>Median turnaround</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098532262"/>
              </p:ext>
            </p:extLst>
          </p:nvPr>
        </p:nvGraphicFramePr>
        <p:xfrm>
          <a:off x="525780" y="4294054"/>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Lesson Objective: 2.4</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2-25</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Tree>
    <p:extLst>
      <p:ext uri="{BB962C8B-B14F-4D97-AF65-F5344CB8AC3E}">
        <p14:creationId xmlns:p14="http://schemas.microsoft.com/office/powerpoint/2010/main" val="425130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31813"/>
            <a:ext cx="4719638" cy="3541712"/>
          </a:xfrm>
        </p:spPr>
      </p:sp>
      <p:sp>
        <p:nvSpPr>
          <p:cNvPr id="3" name="Notes Placeholder 2"/>
          <p:cNvSpPr>
            <a:spLocks noGrp="1"/>
          </p:cNvSpPr>
          <p:nvPr>
            <p:ph type="body" idx="1"/>
          </p:nvPr>
        </p:nvSpPr>
        <p:spPr>
          <a:xfrm>
            <a:off x="525780" y="4736737"/>
            <a:ext cx="5958840" cy="4205514"/>
          </a:xfrm>
          <a:prstGeom prst="rect">
            <a:avLst/>
          </a:prstGeom>
        </p:spPr>
        <p:txBody>
          <a:bodyPr/>
          <a:lstStyle/>
          <a:p>
            <a:r>
              <a:rPr lang="en-US" dirty="0"/>
              <a:t>For this student </a:t>
            </a:r>
            <a:r>
              <a:rPr lang="en-US" dirty="0" smtClean="0"/>
              <a:t>activity, select</a:t>
            </a:r>
            <a:r>
              <a:rPr lang="en-US" baseline="0" dirty="0" smtClean="0"/>
              <a:t> one class participant  </a:t>
            </a:r>
          </a:p>
          <a:p>
            <a:pPr lvl="1"/>
            <a:r>
              <a:rPr lang="en-US" baseline="0" dirty="0" smtClean="0"/>
              <a:t>Explain that they are on this scene as the first-arriving responder</a:t>
            </a:r>
          </a:p>
          <a:p>
            <a:pPr lvl="1"/>
            <a:r>
              <a:rPr lang="en-US" baseline="0" dirty="0" smtClean="0"/>
              <a:t>Ask them</a:t>
            </a:r>
            <a:r>
              <a:rPr lang="en-US" dirty="0" smtClean="0"/>
              <a:t> </a:t>
            </a:r>
            <a:r>
              <a:rPr lang="en-US" dirty="0"/>
              <a:t>to describe the location of the incident as if they were </a:t>
            </a:r>
            <a:r>
              <a:rPr lang="en-US" dirty="0" smtClean="0"/>
              <a:t>radioing</a:t>
            </a:r>
            <a:r>
              <a:rPr lang="en-US" baseline="0" dirty="0" smtClean="0"/>
              <a:t> </a:t>
            </a:r>
            <a:r>
              <a:rPr lang="en-US" dirty="0" smtClean="0"/>
              <a:t>their location to their</a:t>
            </a:r>
            <a:r>
              <a:rPr lang="en-US" baseline="0" dirty="0" smtClean="0"/>
              <a:t> communications center</a:t>
            </a:r>
          </a:p>
          <a:p>
            <a:pPr>
              <a:spcBef>
                <a:spcPts val="1735"/>
              </a:spcBef>
            </a:pPr>
            <a:r>
              <a:rPr lang="en-US" b="1" dirty="0" smtClean="0"/>
              <a:t>Answer</a:t>
            </a:r>
            <a:r>
              <a:rPr lang="en-US" b="1" dirty="0"/>
              <a:t>: </a:t>
            </a:r>
            <a:r>
              <a:rPr lang="en-US" dirty="0"/>
              <a:t>The incident is on the Highway X northbound </a:t>
            </a:r>
            <a:r>
              <a:rPr lang="en-US" dirty="0" smtClean="0"/>
              <a:t>ramp </a:t>
            </a:r>
            <a:r>
              <a:rPr lang="en-US" dirty="0"/>
              <a:t>to Highway Y westbound </a:t>
            </a:r>
          </a:p>
          <a:p>
            <a:pPr marL="0" indent="0">
              <a:buNone/>
            </a:pPr>
            <a:endParaRPr lang="en-US" b="1" dirty="0"/>
          </a:p>
        </p:txBody>
      </p:sp>
      <p:graphicFrame>
        <p:nvGraphicFramePr>
          <p:cNvPr id="4" name="Table 3"/>
          <p:cNvGraphicFramePr>
            <a:graphicFrameLocks noGrp="1"/>
          </p:cNvGraphicFramePr>
          <p:nvPr>
            <p:extLst>
              <p:ext uri="{D42A27DB-BD31-4B8C-83A1-F6EECF244321}">
                <p14:modId xmlns:p14="http://schemas.microsoft.com/office/powerpoint/2010/main" val="2774118796"/>
              </p:ext>
            </p:extLst>
          </p:nvPr>
        </p:nvGraphicFramePr>
        <p:xfrm>
          <a:off x="525780" y="4294054"/>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Lesson Objective: 2.4</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2-26</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Tree>
    <p:extLst>
      <p:ext uri="{BB962C8B-B14F-4D97-AF65-F5344CB8AC3E}">
        <p14:creationId xmlns:p14="http://schemas.microsoft.com/office/powerpoint/2010/main" val="20620842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31813"/>
            <a:ext cx="4719638" cy="3541712"/>
          </a:xfrm>
        </p:spPr>
      </p:sp>
      <p:sp>
        <p:nvSpPr>
          <p:cNvPr id="3" name="Notes Placeholder 2"/>
          <p:cNvSpPr>
            <a:spLocks noGrp="1"/>
          </p:cNvSpPr>
          <p:nvPr>
            <p:ph type="body" idx="1"/>
          </p:nvPr>
        </p:nvSpPr>
        <p:spPr>
          <a:xfrm>
            <a:off x="525780" y="4736737"/>
            <a:ext cx="5958840" cy="4205514"/>
          </a:xfrm>
          <a:prstGeom prst="rect">
            <a:avLst/>
          </a:prstGeom>
        </p:spPr>
        <p:txBody>
          <a:bodyPr/>
          <a:lstStyle/>
          <a:p>
            <a:r>
              <a:rPr lang="en-US" dirty="0" smtClean="0"/>
              <a:t>Using the same highway scene, select</a:t>
            </a:r>
            <a:r>
              <a:rPr lang="en-US" baseline="0" dirty="0" smtClean="0"/>
              <a:t> a different class participant  </a:t>
            </a:r>
          </a:p>
          <a:p>
            <a:pPr lvl="1"/>
            <a:r>
              <a:rPr lang="en-US" baseline="0" dirty="0" smtClean="0"/>
              <a:t>Explain that they are on this scene as the first-arriving responder</a:t>
            </a:r>
          </a:p>
          <a:p>
            <a:pPr lvl="1"/>
            <a:r>
              <a:rPr lang="en-US" baseline="0" dirty="0" smtClean="0"/>
              <a:t>Ask them</a:t>
            </a:r>
            <a:r>
              <a:rPr lang="en-US" dirty="0" smtClean="0"/>
              <a:t> to describe the location of the incident as if they were radioing their location to their </a:t>
            </a:r>
            <a:r>
              <a:rPr lang="en-US" baseline="0" dirty="0" smtClean="0"/>
              <a:t>communications center</a:t>
            </a:r>
          </a:p>
          <a:p>
            <a:pPr>
              <a:spcBef>
                <a:spcPts val="1735"/>
              </a:spcBef>
            </a:pPr>
            <a:r>
              <a:rPr lang="en-US" b="1" dirty="0" smtClean="0"/>
              <a:t>Answer</a:t>
            </a:r>
            <a:r>
              <a:rPr lang="en-US" b="1" dirty="0"/>
              <a:t>: </a:t>
            </a:r>
            <a:r>
              <a:rPr lang="en-US" dirty="0"/>
              <a:t>The incident is on the westbound </a:t>
            </a:r>
            <a:r>
              <a:rPr lang="en-US" dirty="0" smtClean="0"/>
              <a:t>frontage or collector </a:t>
            </a:r>
            <a:r>
              <a:rPr lang="en-US" dirty="0"/>
              <a:t>road just prior to the Highway X southbound on-ramp</a:t>
            </a:r>
          </a:p>
          <a:p>
            <a:pPr lvl="1"/>
            <a:endParaRPr lang="en-US" baseline="0" dirty="0" smtClean="0"/>
          </a:p>
        </p:txBody>
      </p:sp>
      <p:graphicFrame>
        <p:nvGraphicFramePr>
          <p:cNvPr id="4" name="Table 3"/>
          <p:cNvGraphicFramePr>
            <a:graphicFrameLocks noGrp="1"/>
          </p:cNvGraphicFramePr>
          <p:nvPr>
            <p:extLst>
              <p:ext uri="{D42A27DB-BD31-4B8C-83A1-F6EECF244321}">
                <p14:modId xmlns:p14="http://schemas.microsoft.com/office/powerpoint/2010/main" val="1857038770"/>
              </p:ext>
            </p:extLst>
          </p:nvPr>
        </p:nvGraphicFramePr>
        <p:xfrm>
          <a:off x="525780" y="4294054"/>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Lesson Objective: 2.4</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2-27</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Tree>
    <p:extLst>
      <p:ext uri="{BB962C8B-B14F-4D97-AF65-F5344CB8AC3E}">
        <p14:creationId xmlns:p14="http://schemas.microsoft.com/office/powerpoint/2010/main" val="1344736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31813"/>
            <a:ext cx="4719638" cy="3541712"/>
          </a:xfrm>
        </p:spPr>
      </p:sp>
      <p:sp>
        <p:nvSpPr>
          <p:cNvPr id="3" name="Notes Placeholder 2"/>
          <p:cNvSpPr>
            <a:spLocks noGrp="1"/>
          </p:cNvSpPr>
          <p:nvPr>
            <p:ph type="body" idx="1"/>
          </p:nvPr>
        </p:nvSpPr>
        <p:spPr>
          <a:xfrm>
            <a:off x="525780" y="4736737"/>
            <a:ext cx="5958840" cy="4205514"/>
          </a:xfrm>
          <a:prstGeom prst="rect">
            <a:avLst/>
          </a:prstGeom>
        </p:spPr>
        <p:txBody>
          <a:bodyPr/>
          <a:lstStyle/>
          <a:p>
            <a:r>
              <a:rPr lang="en-US" dirty="0" smtClean="0"/>
              <a:t>Emphasize</a:t>
            </a:r>
            <a:r>
              <a:rPr lang="en-US" baseline="0" dirty="0" smtClean="0"/>
              <a:t> that TIM does not just apply to urban freeway environments</a:t>
            </a:r>
            <a:endParaRPr lang="en-US" dirty="0" smtClean="0"/>
          </a:p>
          <a:p>
            <a:r>
              <a:rPr lang="en-US" dirty="0" smtClean="0"/>
              <a:t>Rural </a:t>
            </a:r>
            <a:r>
              <a:rPr lang="en-US" dirty="0"/>
              <a:t>road response terminology is very similar to what has already been discussed </a:t>
            </a:r>
            <a:endParaRPr lang="en-US" dirty="0" smtClean="0"/>
          </a:p>
          <a:p>
            <a:r>
              <a:rPr lang="en-US" dirty="0" smtClean="0"/>
              <a:t>Stress</a:t>
            </a:r>
            <a:r>
              <a:rPr lang="en-US" baseline="0" dirty="0" smtClean="0"/>
              <a:t> that</a:t>
            </a:r>
            <a:r>
              <a:rPr lang="en-US" dirty="0" smtClean="0"/>
              <a:t> </a:t>
            </a:r>
            <a:r>
              <a:rPr lang="en-US" baseline="0" dirty="0" smtClean="0"/>
              <a:t>directions are according to the posted road signs and not compass readings</a:t>
            </a:r>
            <a:endParaRPr lang="en-US" dirty="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251944893"/>
              </p:ext>
            </p:extLst>
          </p:nvPr>
        </p:nvGraphicFramePr>
        <p:xfrm>
          <a:off x="525780" y="4294054"/>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Lesson Objective: 2.4</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2-31</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Tree>
    <p:extLst>
      <p:ext uri="{BB962C8B-B14F-4D97-AF65-F5344CB8AC3E}">
        <p14:creationId xmlns:p14="http://schemas.microsoft.com/office/powerpoint/2010/main" val="1592706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338553220"/>
              </p:ext>
            </p:extLst>
          </p:nvPr>
        </p:nvGraphicFramePr>
        <p:xfrm>
          <a:off x="525780" y="4294054"/>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Lesson Objectives</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2-2</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
        <p:nvSpPr>
          <p:cNvPr id="5" name="Slide Image Placeholder 4"/>
          <p:cNvSpPr>
            <a:spLocks noGrp="1" noRot="1" noChangeAspect="1"/>
          </p:cNvSpPr>
          <p:nvPr>
            <p:ph type="sldImg"/>
          </p:nvPr>
        </p:nvSpPr>
        <p:spPr>
          <a:xfrm>
            <a:off x="1143000" y="531813"/>
            <a:ext cx="4719638" cy="3541712"/>
          </a:xfrm>
        </p:spPr>
      </p:sp>
      <p:sp>
        <p:nvSpPr>
          <p:cNvPr id="6" name="Notes Placeholder 5"/>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951191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31813"/>
            <a:ext cx="4719638" cy="3541712"/>
          </a:xfrm>
        </p:spPr>
      </p:sp>
      <p:sp>
        <p:nvSpPr>
          <p:cNvPr id="3" name="Notes Placeholder 2"/>
          <p:cNvSpPr>
            <a:spLocks noGrp="1"/>
          </p:cNvSpPr>
          <p:nvPr>
            <p:ph type="body" idx="1"/>
          </p:nvPr>
        </p:nvSpPr>
        <p:spPr>
          <a:xfrm>
            <a:off x="525780" y="4736737"/>
            <a:ext cx="5958840" cy="4205514"/>
          </a:xfrm>
          <a:prstGeom prst="rect">
            <a:avLst/>
          </a:prstGeom>
        </p:spPr>
        <p:txBody>
          <a:bodyPr/>
          <a:lstStyle/>
          <a:p>
            <a:r>
              <a:rPr lang="en-US" b="1" dirty="0" smtClean="0"/>
              <a:t>Animation:</a:t>
            </a:r>
            <a:r>
              <a:rPr lang="en-US" b="1" baseline="0" dirty="0" smtClean="0"/>
              <a:t> </a:t>
            </a:r>
            <a:r>
              <a:rPr lang="en-US" dirty="0" smtClean="0"/>
              <a:t>Click forward to make dark orange box appear and then click again to bring up detailed view of Notification  </a:t>
            </a:r>
          </a:p>
          <a:p>
            <a:pPr>
              <a:spcBef>
                <a:spcPts val="1735"/>
              </a:spcBef>
            </a:pPr>
            <a:r>
              <a:rPr lang="en-US" b="1" dirty="0" smtClean="0"/>
              <a:t>Ask/Discuss: </a:t>
            </a:r>
            <a:r>
              <a:rPr lang="en-US" dirty="0" smtClean="0"/>
              <a:t>How does the use of common terminology impact the TIM Timeline?</a:t>
            </a:r>
          </a:p>
          <a:p>
            <a:pPr lvl="1"/>
            <a:r>
              <a:rPr lang="en-US" dirty="0" smtClean="0"/>
              <a:t>Accurate</a:t>
            </a:r>
            <a:r>
              <a:rPr lang="en-US" dirty="0"/>
              <a:t>, clear communication among all disciplines involved in TIM means responders arrive at the scene quickly, </a:t>
            </a:r>
            <a:r>
              <a:rPr lang="en-US" dirty="0" smtClean="0"/>
              <a:t>clear </a:t>
            </a:r>
            <a:r>
              <a:rPr lang="en-US" dirty="0"/>
              <a:t>the scene sooner, and improve safety for themselves and </a:t>
            </a:r>
            <a:r>
              <a:rPr lang="en-US" dirty="0" smtClean="0"/>
              <a:t>those involved in incidents</a:t>
            </a:r>
            <a:endParaRPr lang="en-US" dirty="0"/>
          </a:p>
          <a:p>
            <a:pPr lvl="1"/>
            <a:endParaRPr lang="en-US" dirty="0" smtClean="0"/>
          </a:p>
        </p:txBody>
      </p:sp>
      <p:graphicFrame>
        <p:nvGraphicFramePr>
          <p:cNvPr id="5" name="Table 4"/>
          <p:cNvGraphicFramePr>
            <a:graphicFrameLocks noGrp="1"/>
          </p:cNvGraphicFramePr>
          <p:nvPr>
            <p:extLst>
              <p:ext uri="{D42A27DB-BD31-4B8C-83A1-F6EECF244321}">
                <p14:modId xmlns:p14="http://schemas.microsoft.com/office/powerpoint/2010/main" val="3172103699"/>
              </p:ext>
            </p:extLst>
          </p:nvPr>
        </p:nvGraphicFramePr>
        <p:xfrm>
          <a:off x="525780" y="4294054"/>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TIM Timeline </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2-33</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Tree>
    <p:extLst>
      <p:ext uri="{BB962C8B-B14F-4D97-AF65-F5344CB8AC3E}">
        <p14:creationId xmlns:p14="http://schemas.microsoft.com/office/powerpoint/2010/main" val="41288493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p:cNvSpPr>
            <a:spLocks noGrp="1" noRot="1" noChangeAspect="1"/>
          </p:cNvSpPr>
          <p:nvPr>
            <p:ph type="sldImg"/>
          </p:nvPr>
        </p:nvSpPr>
        <p:spPr>
          <a:xfrm>
            <a:off x="1143000" y="531813"/>
            <a:ext cx="4719638" cy="3541712"/>
          </a:xfrm>
        </p:spPr>
      </p:sp>
      <p:sp>
        <p:nvSpPr>
          <p:cNvPr id="4" name="Notes Placeholder 3"/>
          <p:cNvSpPr>
            <a:spLocks noGrp="1"/>
          </p:cNvSpPr>
          <p:nvPr>
            <p:ph type="body" idx="1"/>
          </p:nvPr>
        </p:nvSpPr>
        <p:spPr/>
        <p:txBody>
          <a:bodyPr/>
          <a:lstStyle/>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710587184"/>
              </p:ext>
            </p:extLst>
          </p:nvPr>
        </p:nvGraphicFramePr>
        <p:xfrm>
          <a:off x="525780" y="4294055"/>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Lesson 3</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3-1</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Tree>
    <p:extLst>
      <p:ext uri="{BB962C8B-B14F-4D97-AF65-F5344CB8AC3E}">
        <p14:creationId xmlns:p14="http://schemas.microsoft.com/office/powerpoint/2010/main" val="23727376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31813"/>
            <a:ext cx="4719638" cy="3541712"/>
          </a:xfrm>
        </p:spPr>
      </p:sp>
      <p:sp>
        <p:nvSpPr>
          <p:cNvPr id="3" name="Notes Placeholder 2"/>
          <p:cNvSpPr>
            <a:spLocks noGrp="1"/>
          </p:cNvSpPr>
          <p:nvPr>
            <p:ph type="body" idx="1"/>
          </p:nvPr>
        </p:nvSpPr>
        <p:spPr/>
        <p:txBody>
          <a:bodyPr/>
          <a:lstStyle/>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618525361"/>
              </p:ext>
            </p:extLst>
          </p:nvPr>
        </p:nvGraphicFramePr>
        <p:xfrm>
          <a:off x="525780" y="4294055"/>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Lesson Objectives</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3-2</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Tree>
    <p:extLst>
      <p:ext uri="{BB962C8B-B14F-4D97-AF65-F5344CB8AC3E}">
        <p14:creationId xmlns:p14="http://schemas.microsoft.com/office/powerpoint/2010/main" val="112630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31813"/>
            <a:ext cx="4719638" cy="3541712"/>
          </a:xfrm>
        </p:spPr>
      </p:sp>
      <p:sp>
        <p:nvSpPr>
          <p:cNvPr id="3" name="Notes Placeholder 2"/>
          <p:cNvSpPr>
            <a:spLocks noGrp="1"/>
          </p:cNvSpPr>
          <p:nvPr>
            <p:ph type="body" idx="1"/>
          </p:nvPr>
        </p:nvSpPr>
        <p:spPr/>
        <p:txBody>
          <a:bodyPr/>
          <a:lstStyle/>
          <a:p>
            <a:r>
              <a:rPr lang="en-US" dirty="0"/>
              <a:t>The first step of the TIM process is detection, a term used to refer to the discovery of an </a:t>
            </a:r>
            <a:r>
              <a:rPr lang="en-US" dirty="0" smtClean="0"/>
              <a:t>incident</a:t>
            </a:r>
            <a:endParaRPr lang="en-US" dirty="0"/>
          </a:p>
          <a:p>
            <a:r>
              <a:rPr lang="en-US" dirty="0" smtClean="0"/>
              <a:t>Incident detection can be a call from the parties involved in the incident or a call from a passing motorist</a:t>
            </a:r>
          </a:p>
          <a:p>
            <a:r>
              <a:rPr lang="en-US" dirty="0" smtClean="0"/>
              <a:t>Incidents may also be detected by responders who happen upon them</a:t>
            </a:r>
            <a:endParaRPr lang="en-US" dirty="0"/>
          </a:p>
          <a:p>
            <a:r>
              <a:rPr lang="en-US" dirty="0"/>
              <a:t>Telecommunicators working at public safety communications centers are typically the first to receive notification of an </a:t>
            </a:r>
            <a:r>
              <a:rPr lang="en-US" dirty="0" smtClean="0"/>
              <a:t>incident</a:t>
            </a:r>
          </a:p>
          <a:p>
            <a:r>
              <a:rPr lang="en-US" dirty="0" smtClean="0"/>
              <a:t>TIM training is very beneficial to telecommunicators, given their important role</a:t>
            </a:r>
          </a:p>
          <a:p>
            <a:r>
              <a:rPr lang="en-US" dirty="0" smtClean="0"/>
              <a:t>Understanding TIM concepts and terminology ensures telecommunicators are able to aid responders</a:t>
            </a:r>
          </a:p>
          <a:p>
            <a:r>
              <a:rPr lang="en-US" dirty="0" smtClean="0"/>
              <a:t>Knowing available TIM resources and assets is part of a telecommunicator’s basic duties</a:t>
            </a:r>
          </a:p>
          <a:p>
            <a:r>
              <a:rPr lang="en-US" dirty="0"/>
              <a:t>The nature of their job requires telecommunicators to be proficient at </a:t>
            </a:r>
            <a:r>
              <a:rPr lang="en-US" dirty="0" smtClean="0"/>
              <a:t>multi-tasking, using computers, radios, and telephones</a:t>
            </a:r>
            <a:endParaRPr lang="en-US" dirty="0"/>
          </a:p>
          <a:p>
            <a:r>
              <a:rPr lang="en-US" dirty="0" smtClean="0"/>
              <a:t>They </a:t>
            </a:r>
            <a:r>
              <a:rPr lang="en-US" dirty="0"/>
              <a:t>are the conduit or connection between individuals, agencies, and other resources</a:t>
            </a:r>
          </a:p>
          <a:p>
            <a:r>
              <a:rPr lang="en-US" dirty="0" smtClean="0"/>
              <a:t>The </a:t>
            </a:r>
            <a:r>
              <a:rPr lang="en-US" dirty="0"/>
              <a:t>accuracy, timeliness, and overall quality of information received by dispatch has a significant impact on effective TIM</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788529433"/>
              </p:ext>
            </p:extLst>
          </p:nvPr>
        </p:nvGraphicFramePr>
        <p:xfrm>
          <a:off x="525780" y="4294055"/>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Lesson Objectives: 3.1 and 3.2</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3-3</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Tree>
    <p:extLst>
      <p:ext uri="{BB962C8B-B14F-4D97-AF65-F5344CB8AC3E}">
        <p14:creationId xmlns:p14="http://schemas.microsoft.com/office/powerpoint/2010/main" val="27065427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31813"/>
            <a:ext cx="4719638" cy="3541712"/>
          </a:xfrm>
        </p:spPr>
      </p:sp>
      <p:sp>
        <p:nvSpPr>
          <p:cNvPr id="3" name="Notes Placeholder 2"/>
          <p:cNvSpPr>
            <a:spLocks noGrp="1"/>
          </p:cNvSpPr>
          <p:nvPr>
            <p:ph type="body" idx="1"/>
          </p:nvPr>
        </p:nvSpPr>
        <p:spPr/>
        <p:txBody>
          <a:bodyPr/>
          <a:lstStyle/>
          <a:p>
            <a:r>
              <a:rPr lang="en-US" dirty="0"/>
              <a:t>Verification involves collecting as much information as possible from the individual(s) reporting the </a:t>
            </a:r>
            <a:r>
              <a:rPr lang="en-US" dirty="0" smtClean="0"/>
              <a:t>incident</a:t>
            </a:r>
          </a:p>
          <a:p>
            <a:r>
              <a:rPr lang="en-US" dirty="0" smtClean="0"/>
              <a:t>Be aware that other agencies, such as DOT, rely on the information that is gathered to plan how they will respond</a:t>
            </a:r>
          </a:p>
          <a:p>
            <a:pPr lvl="1"/>
            <a:r>
              <a:rPr lang="en-US" dirty="0" smtClean="0"/>
              <a:t>Agencies that are NOT involved in l</a:t>
            </a:r>
            <a:r>
              <a:rPr lang="en-US" baseline="0" dirty="0" smtClean="0"/>
              <a:t>aw enforcement or emergency medical services typically DO NOT need to know sensitive information (e.g. names of people involved, types of injuries, etc.)</a:t>
            </a:r>
          </a:p>
          <a:p>
            <a:pPr lvl="1"/>
            <a:r>
              <a:rPr lang="en-US" baseline="0" dirty="0" smtClean="0"/>
              <a:t>However, they will need a clear picture of the incident – what’s happening, where it is, what’s involved, what’s affected, etc.</a:t>
            </a:r>
          </a:p>
          <a:p>
            <a:pPr lvl="1"/>
            <a:r>
              <a:rPr lang="en-US" baseline="0" dirty="0" smtClean="0"/>
              <a:t>If you don’t have the information requested, THAT’S OKAY – when possible, try to find the information and follow back up with the requesting agency</a:t>
            </a:r>
          </a:p>
          <a:p>
            <a:pPr lvl="1"/>
            <a:r>
              <a:rPr lang="en-US" baseline="0" dirty="0" smtClean="0"/>
              <a:t>Interagency cooperation is a MUST – all partners should work together and trust one another to provide the info they can &amp; use the info appropriately</a:t>
            </a:r>
            <a:endParaRPr lang="en-US" dirty="0" smtClean="0"/>
          </a:p>
          <a:p>
            <a:r>
              <a:rPr lang="en-US" dirty="0" smtClean="0"/>
              <a:t>Emphasize that the make,</a:t>
            </a:r>
            <a:r>
              <a:rPr lang="en-US" baseline="0" dirty="0" smtClean="0"/>
              <a:t> model, and color of the involved vehicles can assist responders in locating the incident</a:t>
            </a:r>
          </a:p>
          <a:p>
            <a:pPr lvl="1"/>
            <a:r>
              <a:rPr lang="en-US" baseline="0" dirty="0" smtClean="0"/>
              <a:t>Vehicle descriptions can also clarify potential duplicate calls</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411336918"/>
              </p:ext>
            </p:extLst>
          </p:nvPr>
        </p:nvGraphicFramePr>
        <p:xfrm>
          <a:off x="525780" y="4294055"/>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Lesson Objective: 3.2</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3-5</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Tree>
    <p:extLst>
      <p:ext uri="{BB962C8B-B14F-4D97-AF65-F5344CB8AC3E}">
        <p14:creationId xmlns:p14="http://schemas.microsoft.com/office/powerpoint/2010/main" val="4657966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31813"/>
            <a:ext cx="4719638" cy="3541712"/>
          </a:xfrm>
        </p:spPr>
      </p:sp>
      <p:sp>
        <p:nvSpPr>
          <p:cNvPr id="3" name="Notes Placeholder 2"/>
          <p:cNvSpPr>
            <a:spLocks noGrp="1"/>
          </p:cNvSpPr>
          <p:nvPr>
            <p:ph type="body" idx="1"/>
          </p:nvPr>
        </p:nvSpPr>
        <p:spPr/>
        <p:txBody>
          <a:bodyPr/>
          <a:lstStyle/>
          <a:p>
            <a:r>
              <a:rPr lang="en-US" dirty="0" smtClean="0"/>
              <a:t>Transportation Management Centers, or TMCs, are also called Traffic Operations Centers, or TOCs</a:t>
            </a:r>
          </a:p>
          <a:p>
            <a:pPr lvl="1"/>
            <a:r>
              <a:rPr lang="en-US" dirty="0" smtClean="0"/>
              <a:t>Photo shows control room of NCDOT’s Statewide Transportation Operations Center (STOC)</a:t>
            </a:r>
          </a:p>
          <a:p>
            <a:pPr lvl="1"/>
            <a:r>
              <a:rPr lang="en-US" dirty="0" smtClean="0"/>
              <a:t>STOC operates 24x7x365</a:t>
            </a:r>
            <a:r>
              <a:rPr lang="en-US" baseline="0" dirty="0" smtClean="0"/>
              <a:t> and can be reached by law enforcement &amp; other responders by calling 877-627-7862</a:t>
            </a:r>
            <a:endParaRPr lang="en-US" dirty="0" smtClean="0"/>
          </a:p>
          <a:p>
            <a:pPr lvl="1"/>
            <a:r>
              <a:rPr lang="en-US" dirty="0" smtClean="0"/>
              <a:t>NCDOT also operates a TMC in Charlotte</a:t>
            </a:r>
            <a:r>
              <a:rPr lang="en-US" baseline="0" dirty="0" smtClean="0"/>
              <a:t> known as the Metrolina TMC</a:t>
            </a:r>
          </a:p>
          <a:p>
            <a:pPr lvl="1"/>
            <a:r>
              <a:rPr lang="en-US" baseline="0" dirty="0" smtClean="0"/>
              <a:t>Municipal or county-operated TMCs are also available in areas across NC</a:t>
            </a:r>
          </a:p>
          <a:p>
            <a:pPr lvl="1"/>
            <a:r>
              <a:rPr lang="en-US" baseline="0" dirty="0" smtClean="0"/>
              <a:t>Call your communications center to help relay info to &amp; from NCDOT or local DOTs</a:t>
            </a:r>
            <a:endParaRPr lang="en-US" dirty="0" smtClean="0"/>
          </a:p>
          <a:p>
            <a:r>
              <a:rPr lang="en-US" dirty="0" smtClean="0"/>
              <a:t>TMCs may </a:t>
            </a:r>
            <a:r>
              <a:rPr lang="en-US" dirty="0"/>
              <a:t>be operated at the local, </a:t>
            </a:r>
            <a:r>
              <a:rPr lang="en-US" dirty="0" smtClean="0"/>
              <a:t>regional, </a:t>
            </a:r>
            <a:r>
              <a:rPr lang="en-US" dirty="0"/>
              <a:t>or state level </a:t>
            </a:r>
          </a:p>
          <a:p>
            <a:r>
              <a:rPr lang="en-US" dirty="0" smtClean="0"/>
              <a:t>TMCs serve </a:t>
            </a:r>
            <a:r>
              <a:rPr lang="en-US" dirty="0"/>
              <a:t>as the hub for the collection and dissemination </a:t>
            </a:r>
            <a:r>
              <a:rPr lang="en-US" dirty="0" smtClean="0"/>
              <a:t>of incident </a:t>
            </a:r>
            <a:r>
              <a:rPr lang="en-US" dirty="0"/>
              <a:t>information and </a:t>
            </a:r>
            <a:r>
              <a:rPr lang="en-US" dirty="0" smtClean="0"/>
              <a:t>they play </a:t>
            </a:r>
            <a:r>
              <a:rPr lang="en-US" dirty="0"/>
              <a:t>a critical role with incident detection and </a:t>
            </a:r>
            <a:r>
              <a:rPr lang="en-US" dirty="0" smtClean="0"/>
              <a:t>verification</a:t>
            </a:r>
          </a:p>
          <a:p>
            <a:r>
              <a:rPr lang="en-US" dirty="0" smtClean="0"/>
              <a:t>TMCs </a:t>
            </a:r>
            <a:r>
              <a:rPr lang="en-US" dirty="0"/>
              <a:t>are typically responsible for:</a:t>
            </a:r>
          </a:p>
          <a:p>
            <a:pPr lvl="1"/>
            <a:r>
              <a:rPr lang="en-US" dirty="0"/>
              <a:t>Monitoring traffic conditions using:</a:t>
            </a:r>
          </a:p>
          <a:p>
            <a:pPr lvl="2"/>
            <a:r>
              <a:rPr lang="en-US" dirty="0"/>
              <a:t>Closed-circuit television (CCTV)cameras </a:t>
            </a:r>
          </a:p>
          <a:p>
            <a:pPr lvl="2"/>
            <a:r>
              <a:rPr lang="en-US" dirty="0"/>
              <a:t>Roadway detectors and congestion maps</a:t>
            </a:r>
          </a:p>
          <a:p>
            <a:pPr lvl="2"/>
            <a:r>
              <a:rPr lang="en-US" dirty="0"/>
              <a:t>Public safety contacts via phone and/or computer-aided dispatch (CAD) links</a:t>
            </a:r>
          </a:p>
          <a:p>
            <a:pPr lvl="1"/>
            <a:r>
              <a:rPr lang="en-US" dirty="0"/>
              <a:t>Providing real-time traveler information using:</a:t>
            </a:r>
          </a:p>
          <a:p>
            <a:pPr lvl="2"/>
            <a:r>
              <a:rPr lang="en-US" dirty="0"/>
              <a:t>511 – phone systems, websites and Twitter</a:t>
            </a:r>
          </a:p>
          <a:p>
            <a:pPr lvl="2"/>
            <a:r>
              <a:rPr lang="en-US" dirty="0"/>
              <a:t>Dynamic message signs (DMS)</a:t>
            </a:r>
          </a:p>
          <a:p>
            <a:pPr lvl="2"/>
            <a:r>
              <a:rPr lang="en-US" dirty="0"/>
              <a:t>Portable changeable message signs (PCMS)</a:t>
            </a:r>
          </a:p>
          <a:p>
            <a:pPr lvl="2"/>
            <a:r>
              <a:rPr lang="en-US" dirty="0"/>
              <a:t>Highway advisory radio (HAR)</a:t>
            </a:r>
          </a:p>
          <a:p>
            <a:pPr lvl="1"/>
            <a:r>
              <a:rPr lang="en-US" dirty="0"/>
              <a:t>Providing traffic and incident information notification to other traffic management/ communication centers, public safety partners and the news media</a:t>
            </a:r>
          </a:p>
          <a:p>
            <a:pPr lvl="1"/>
            <a:r>
              <a:rPr lang="en-US" dirty="0"/>
              <a:t>Monitoring traffic management devices to ensure they are functioning properly</a:t>
            </a:r>
          </a:p>
          <a:p>
            <a:pPr lvl="1"/>
            <a:r>
              <a:rPr lang="en-US" dirty="0"/>
              <a:t>Controlling traffic management devices, including ramp meters, traffic signal </a:t>
            </a:r>
            <a:r>
              <a:rPr lang="en-US" dirty="0" smtClean="0"/>
              <a:t>systems, etc. </a:t>
            </a:r>
            <a:endParaRPr lang="en-US" dirty="0"/>
          </a:p>
          <a:p>
            <a:endParaRPr lang="en-US" dirty="0" smtClean="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762476846"/>
              </p:ext>
            </p:extLst>
          </p:nvPr>
        </p:nvGraphicFramePr>
        <p:xfrm>
          <a:off x="525780" y="4294055"/>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Lesson Objective: 3.3</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3-6</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Tree>
    <p:extLst>
      <p:ext uri="{BB962C8B-B14F-4D97-AF65-F5344CB8AC3E}">
        <p14:creationId xmlns:p14="http://schemas.microsoft.com/office/powerpoint/2010/main" val="34272135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31813"/>
            <a:ext cx="4719638" cy="3541712"/>
          </a:xfrm>
        </p:spPr>
      </p:sp>
      <p:sp>
        <p:nvSpPr>
          <p:cNvPr id="3" name="Notes Placeholder 2"/>
          <p:cNvSpPr>
            <a:spLocks noGrp="1"/>
          </p:cNvSpPr>
          <p:nvPr>
            <p:ph type="body" idx="1"/>
          </p:nvPr>
        </p:nvSpPr>
        <p:spPr/>
        <p:txBody>
          <a:bodyPr/>
          <a:lstStyle/>
          <a:p>
            <a:r>
              <a:rPr lang="en-US" dirty="0"/>
              <a:t>With the proliferation of cellphones, it is often a passing motorist who first notifies a communications center, via 911, that an incident has occurred</a:t>
            </a:r>
          </a:p>
          <a:p>
            <a:r>
              <a:rPr lang="en-US" dirty="0"/>
              <a:t>Streets and nearest intersections are the staple for identifying traffic incident locations</a:t>
            </a:r>
          </a:p>
          <a:p>
            <a:r>
              <a:rPr lang="en-US" dirty="0"/>
              <a:t>Highway markers and nearest interchange locations are most often used for freeway locations</a:t>
            </a:r>
          </a:p>
          <a:p>
            <a:r>
              <a:rPr lang="en-US" dirty="0"/>
              <a:t>Some places use ½ mile while other systems use mile markers every one-tenth of a mile</a:t>
            </a:r>
          </a:p>
          <a:p>
            <a:r>
              <a:rPr lang="en-US" dirty="0"/>
              <a:t>Interchange locations present unique challenges – some places have implemented lettering for ramps and flyovers with mile marker type signs indicating the ramp letter</a:t>
            </a:r>
          </a:p>
          <a:p>
            <a:r>
              <a:rPr lang="en-US" dirty="0" smtClean="0"/>
              <a:t>Motorists </a:t>
            </a:r>
            <a:r>
              <a:rPr lang="en-US" dirty="0"/>
              <a:t>may have traveled past the incident by the time they talk to the communications center, so it is not uncommon for them to give a location that is downstream of the actual incident </a:t>
            </a:r>
            <a:endParaRPr lang="en-US" dirty="0" smtClean="0"/>
          </a:p>
          <a:p>
            <a:r>
              <a:rPr lang="en-US" dirty="0" smtClean="0"/>
              <a:t>Knowing </a:t>
            </a:r>
            <a:r>
              <a:rPr lang="en-US" dirty="0"/>
              <a:t>the color of the vehicles involved can help responders verify whether they have located the reported incident or a different incident </a:t>
            </a:r>
          </a:p>
          <a:p>
            <a:r>
              <a:rPr lang="en-US" dirty="0"/>
              <a:t>Multiple reports in the same area should be assessed for any additional information that can help improve response</a:t>
            </a:r>
          </a:p>
          <a:p>
            <a:r>
              <a:rPr lang="en-US" dirty="0" smtClean="0"/>
              <a:t>A simple TIM strategy at the onset of a call is to direct motorists to remove vehicles from travel lanes if the vehicles are drivable</a:t>
            </a:r>
          </a:p>
          <a:p>
            <a:r>
              <a:rPr lang="en-US" dirty="0" smtClean="0"/>
              <a:t>Once </a:t>
            </a:r>
            <a:r>
              <a:rPr lang="en-US" dirty="0"/>
              <a:t>verification is complete, the communications center will dispatch the appropriate response</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75215307"/>
              </p:ext>
            </p:extLst>
          </p:nvPr>
        </p:nvGraphicFramePr>
        <p:xfrm>
          <a:off x="525780" y="4294055"/>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Lesson Objectives: 3.1 and 3.2</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3-11</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Tree>
    <p:extLst>
      <p:ext uri="{BB962C8B-B14F-4D97-AF65-F5344CB8AC3E}">
        <p14:creationId xmlns:p14="http://schemas.microsoft.com/office/powerpoint/2010/main" val="17775348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31813"/>
            <a:ext cx="4719638" cy="3541712"/>
          </a:xfrm>
        </p:spPr>
      </p:sp>
      <p:sp>
        <p:nvSpPr>
          <p:cNvPr id="3" name="Notes Placeholder 2"/>
          <p:cNvSpPr>
            <a:spLocks noGrp="1"/>
          </p:cNvSpPr>
          <p:nvPr>
            <p:ph type="body" idx="1"/>
          </p:nvPr>
        </p:nvSpPr>
        <p:spPr/>
        <p:txBody>
          <a:bodyPr/>
          <a:lstStyle/>
          <a:p>
            <a:r>
              <a:rPr lang="en-US" dirty="0"/>
              <a:t>Reiterate that the more accurate and detailed the information obtained and relayed to additional responders, the faster the response and the quicker the clearance </a:t>
            </a:r>
          </a:p>
          <a:p>
            <a:r>
              <a:rPr lang="en-US" dirty="0" smtClean="0"/>
              <a:t>Upon first arriving on-scene, an immediate arrival report should be given to the communications center:</a:t>
            </a:r>
          </a:p>
          <a:p>
            <a:pPr lvl="1"/>
            <a:r>
              <a:rPr lang="en-US" dirty="0" smtClean="0"/>
              <a:t>Confirm </a:t>
            </a:r>
            <a:r>
              <a:rPr lang="en-US" dirty="0"/>
              <a:t>the geographical </a:t>
            </a:r>
            <a:r>
              <a:rPr lang="en-US" dirty="0" smtClean="0"/>
              <a:t>location and </a:t>
            </a:r>
            <a:r>
              <a:rPr lang="en-US" dirty="0"/>
              <a:t>approach specifics for later-arriving </a:t>
            </a:r>
            <a:r>
              <a:rPr lang="en-US" dirty="0" smtClean="0"/>
              <a:t>units</a:t>
            </a:r>
          </a:p>
          <a:p>
            <a:pPr lvl="1"/>
            <a:r>
              <a:rPr lang="en-US" dirty="0" smtClean="0"/>
              <a:t>Other </a:t>
            </a:r>
            <a:r>
              <a:rPr lang="en-US" dirty="0"/>
              <a:t>pertinent information that can be determined at first glance </a:t>
            </a:r>
            <a:endParaRPr lang="en-US" dirty="0" smtClean="0"/>
          </a:p>
          <a:p>
            <a:pPr lvl="1"/>
            <a:r>
              <a:rPr lang="en-US" dirty="0" smtClean="0"/>
              <a:t>Actions and additional resources that may be required</a:t>
            </a:r>
            <a:endParaRPr lang="en-US" dirty="0"/>
          </a:p>
          <a:p>
            <a:r>
              <a:rPr lang="en-US" dirty="0"/>
              <a:t>This </a:t>
            </a:r>
            <a:r>
              <a:rPr lang="en-US" dirty="0" smtClean="0"/>
              <a:t>report, </a:t>
            </a:r>
            <a:r>
              <a:rPr lang="en-US" dirty="0"/>
              <a:t>typically given while still in the vehicle and viewing the scene through the </a:t>
            </a:r>
            <a:r>
              <a:rPr lang="en-US" dirty="0" smtClean="0"/>
              <a:t>windshield, is called a windshield size-up </a:t>
            </a:r>
            <a:endParaRPr lang="en-US" dirty="0"/>
          </a:p>
          <a:p>
            <a:r>
              <a:rPr lang="en-US" dirty="0"/>
              <a:t>A more detailed and accurate size-up should be provided after the responder has more fully assessed the </a:t>
            </a:r>
            <a:r>
              <a:rPr lang="en-US" dirty="0" smtClean="0"/>
              <a:t>scene</a:t>
            </a:r>
          </a:p>
          <a:p>
            <a:r>
              <a:rPr lang="en-US" dirty="0"/>
              <a:t>Emphasize that if the incident location is different than what was originally reported, it MUST be reported to the communications center</a:t>
            </a:r>
          </a:p>
          <a:p>
            <a:pPr lvl="1"/>
            <a:r>
              <a:rPr lang="en-US" dirty="0"/>
              <a:t>Additional responding units can report to the correct location</a:t>
            </a:r>
          </a:p>
          <a:p>
            <a:pPr lvl="1"/>
            <a:r>
              <a:rPr lang="en-US" dirty="0"/>
              <a:t>If an emergency were to occur (i.e., struck-by, shooting, officer down, etc.), additional responders would know where to go </a:t>
            </a:r>
          </a:p>
          <a:p>
            <a:endParaRPr lang="en-US" dirty="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946470393"/>
              </p:ext>
            </p:extLst>
          </p:nvPr>
        </p:nvGraphicFramePr>
        <p:xfrm>
          <a:off x="525780" y="4294055"/>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Lesson Objective: 3.4</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3-16</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Tree>
    <p:extLst>
      <p:ext uri="{BB962C8B-B14F-4D97-AF65-F5344CB8AC3E}">
        <p14:creationId xmlns:p14="http://schemas.microsoft.com/office/powerpoint/2010/main" val="22591267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1141413" y="533400"/>
            <a:ext cx="4721225" cy="35401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smtClean="0"/>
              <a:t>Elements of this arrival size-up report should include the following:</a:t>
            </a:r>
          </a:p>
          <a:p>
            <a:pPr lvl="1" eaLnBrk="1" hangingPunct="1">
              <a:spcBef>
                <a:spcPct val="0"/>
              </a:spcBef>
            </a:pPr>
            <a:r>
              <a:rPr lang="en-US" dirty="0" smtClean="0"/>
              <a:t>Unit identification</a:t>
            </a:r>
          </a:p>
          <a:p>
            <a:pPr lvl="1" eaLnBrk="1" hangingPunct="1">
              <a:spcBef>
                <a:spcPct val="0"/>
              </a:spcBef>
            </a:pPr>
            <a:r>
              <a:rPr lang="en-US" dirty="0" smtClean="0"/>
              <a:t>Exact location of incident</a:t>
            </a:r>
          </a:p>
          <a:p>
            <a:pPr lvl="1" eaLnBrk="1" hangingPunct="1">
              <a:spcBef>
                <a:spcPct val="0"/>
              </a:spcBef>
            </a:pPr>
            <a:r>
              <a:rPr lang="en-US" dirty="0" smtClean="0"/>
              <a:t>Number and type of vehicles involved</a:t>
            </a:r>
          </a:p>
          <a:p>
            <a:pPr lvl="1" eaLnBrk="1" hangingPunct="1">
              <a:spcBef>
                <a:spcPct val="0"/>
              </a:spcBef>
            </a:pPr>
            <a:r>
              <a:rPr lang="en-US" dirty="0" smtClean="0"/>
              <a:t>Degree of damage</a:t>
            </a:r>
          </a:p>
          <a:p>
            <a:pPr lvl="1" eaLnBrk="1" hangingPunct="1">
              <a:spcBef>
                <a:spcPct val="0"/>
              </a:spcBef>
            </a:pPr>
            <a:r>
              <a:rPr lang="en-US" dirty="0" smtClean="0"/>
              <a:t>Number of lanes closed </a:t>
            </a:r>
          </a:p>
          <a:p>
            <a:pPr lvl="1" eaLnBrk="1" hangingPunct="1">
              <a:spcBef>
                <a:spcPct val="0"/>
              </a:spcBef>
            </a:pPr>
            <a:r>
              <a:rPr lang="en-US" dirty="0" smtClean="0"/>
              <a:t>Hazards or problems</a:t>
            </a:r>
          </a:p>
          <a:p>
            <a:pPr lvl="1" eaLnBrk="1" hangingPunct="1">
              <a:spcBef>
                <a:spcPct val="0"/>
              </a:spcBef>
            </a:pPr>
            <a:r>
              <a:rPr lang="en-US" dirty="0" smtClean="0"/>
              <a:t>Establishment of command</a:t>
            </a:r>
          </a:p>
          <a:p>
            <a:pPr>
              <a:spcBef>
                <a:spcPts val="1732"/>
              </a:spcBef>
            </a:pPr>
            <a:r>
              <a:rPr lang="en-US" b="1" dirty="0" smtClean="0"/>
              <a:t>Sample Answer:  </a:t>
            </a:r>
            <a:r>
              <a:rPr lang="en-US" dirty="0" smtClean="0">
                <a:solidFill>
                  <a:srgbClr val="000000"/>
                </a:solidFill>
              </a:rPr>
              <a:t>July 30, 2014 in Raleigh, NC, a Commercial Motor Vehicle (CMV) broke down on I-440 (outer belt line) partially on the shoulder and the roadway between Lake Wheeler Rd. and South Saunders Rd.  Emergency Responder pulls up onto the shoulder of the roadway to assess the scene, and take appropriate action.  What would you do?</a:t>
            </a:r>
          </a:p>
          <a:p>
            <a:pPr>
              <a:spcBef>
                <a:spcPts val="1732"/>
              </a:spcBef>
            </a:pPr>
            <a:endParaRPr lang="en-US" dirty="0" smtClean="0">
              <a:solidFill>
                <a:srgbClr val="000000"/>
              </a:solidFill>
            </a:endParaRPr>
          </a:p>
          <a:p>
            <a:pPr eaLnBrk="1" hangingPunct="1">
              <a:spcBef>
                <a:spcPct val="0"/>
              </a:spcBef>
            </a:pPr>
            <a:r>
              <a:rPr lang="en-US" b="1" dirty="0" smtClean="0">
                <a:solidFill>
                  <a:srgbClr val="000000"/>
                </a:solidFill>
              </a:rPr>
              <a:t>Action Plan:  </a:t>
            </a:r>
            <a:r>
              <a:rPr lang="en-US" dirty="0" smtClean="0">
                <a:solidFill>
                  <a:srgbClr val="000000"/>
                </a:solidFill>
              </a:rPr>
              <a:t>Emergency Responder immediately notified Incident Management Assistance Patrol (IMAP) unit.  Emergency Responder initially began to put out flares and positioned his Patrol Vehicle in a safe location due to the curvature of the roadway.  Upon arrival of the IMAP unit, the Emergency Responder and IMAP Personnel began placing cones to notify the oncoming traffic of an incident ahead. Eventually, a work truck arrived to assist the CMV unit and a chain was supplied by the IMAP unit to tow the CMV unit to a safe location in a straight section of I-440 on the shoulder of the roadway to expedite clearing time .  This joint effort alleviated other incidents from occurring and never stopped the flow of traffic. TIM’s works if you know how to implement the training.  This only took eleven minutes and thirty-two seconds.</a:t>
            </a:r>
          </a:p>
          <a:p>
            <a:pPr eaLnBrk="1" hangingPunct="1">
              <a:spcBef>
                <a:spcPct val="0"/>
              </a:spcBef>
            </a:pPr>
            <a:endParaRPr lang="en-US" dirty="0" smtClean="0">
              <a:solidFill>
                <a:srgbClr val="000000"/>
              </a:solidFill>
            </a:endParaRPr>
          </a:p>
          <a:p>
            <a:pPr>
              <a:spcBef>
                <a:spcPts val="1732"/>
              </a:spcBef>
            </a:pPr>
            <a:endParaRPr lang="en-US" dirty="0" smtClean="0"/>
          </a:p>
        </p:txBody>
      </p:sp>
      <p:graphicFrame>
        <p:nvGraphicFramePr>
          <p:cNvPr id="4" name="Table 3"/>
          <p:cNvGraphicFramePr>
            <a:graphicFrameLocks noGrp="1"/>
          </p:cNvGraphicFramePr>
          <p:nvPr/>
        </p:nvGraphicFramePr>
        <p:xfrm>
          <a:off x="525780" y="4294744"/>
          <a:ext cx="5958840" cy="264689"/>
        </p:xfrm>
        <a:graphic>
          <a:graphicData uri="http://schemas.openxmlformats.org/drawingml/2006/table">
            <a:tbl>
              <a:tblPr firstRow="1" bandRow="1">
                <a:tableStyleId>{2D5ABB26-0587-4C30-8999-92F81FD0307C}</a:tableStyleId>
              </a:tblPr>
              <a:tblGrid>
                <a:gridCol w="2804160"/>
                <a:gridCol w="3154680"/>
              </a:tblGrid>
              <a:tr h="264689">
                <a:tc>
                  <a:txBody>
                    <a:bodyPr/>
                    <a:lstStyle/>
                    <a:p>
                      <a:r>
                        <a:rPr lang="en-US" sz="1100" b="0" dirty="0" smtClean="0">
                          <a:latin typeface="Century Gothic" pitchFamily="34" charset="0"/>
                        </a:rPr>
                        <a:t>Lesson Objective: 3.4</a:t>
                      </a:r>
                      <a:endParaRPr lang="en-US" sz="1100" b="0" dirty="0">
                        <a:latin typeface="Century Gothic" pitchFamily="34" charset="0"/>
                      </a:endParaRPr>
                    </a:p>
                  </a:txBody>
                  <a:tcPr marL="87630" marR="87630" marT="44115" marB="44115"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3-19</a:t>
                      </a:r>
                    </a:p>
                  </a:txBody>
                  <a:tcPr marL="87630" marR="87630" marT="44115" marB="44115"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Tree>
    <p:extLst>
      <p:ext uri="{BB962C8B-B14F-4D97-AF65-F5344CB8AC3E}">
        <p14:creationId xmlns:p14="http://schemas.microsoft.com/office/powerpoint/2010/main" val="5749367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31813"/>
            <a:ext cx="4719638" cy="3541712"/>
          </a:xfrm>
        </p:spPr>
      </p:sp>
      <p:sp>
        <p:nvSpPr>
          <p:cNvPr id="3" name="Notes Placeholder 2"/>
          <p:cNvSpPr>
            <a:spLocks noGrp="1"/>
          </p:cNvSpPr>
          <p:nvPr>
            <p:ph type="body" idx="1"/>
          </p:nvPr>
        </p:nvSpPr>
        <p:spPr/>
        <p:txBody>
          <a:bodyPr/>
          <a:lstStyle/>
          <a:p>
            <a:r>
              <a:rPr lang="en-US" dirty="0" smtClean="0"/>
              <a:t>This</a:t>
            </a:r>
            <a:r>
              <a:rPr lang="en-US" baseline="0" dirty="0" smtClean="0"/>
              <a:t> example is an initial arrival report for a fire department when arriving on a scene</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709191698"/>
              </p:ext>
            </p:extLst>
          </p:nvPr>
        </p:nvGraphicFramePr>
        <p:xfrm>
          <a:off x="525780" y="4294055"/>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Lesson Objective: 3.4</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3-18</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Tree>
    <p:extLst>
      <p:ext uri="{BB962C8B-B14F-4D97-AF65-F5344CB8AC3E}">
        <p14:creationId xmlns:p14="http://schemas.microsoft.com/office/powerpoint/2010/main" val="2934070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31813"/>
            <a:ext cx="4719638" cy="3541712"/>
          </a:xfrm>
        </p:spPr>
      </p:sp>
      <p:graphicFrame>
        <p:nvGraphicFramePr>
          <p:cNvPr id="4" name="Table 3"/>
          <p:cNvGraphicFramePr>
            <a:graphicFrameLocks noGrp="1"/>
          </p:cNvGraphicFramePr>
          <p:nvPr>
            <p:extLst>
              <p:ext uri="{D42A27DB-BD31-4B8C-83A1-F6EECF244321}">
                <p14:modId xmlns:p14="http://schemas.microsoft.com/office/powerpoint/2010/main" val="1228360308"/>
              </p:ext>
            </p:extLst>
          </p:nvPr>
        </p:nvGraphicFramePr>
        <p:xfrm>
          <a:off x="525780" y="4294054"/>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Lesson Objective: 2.1</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2-3</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
        <p:nvSpPr>
          <p:cNvPr id="7" name="Notes Placeholder 6"/>
          <p:cNvSpPr>
            <a:spLocks noGrp="1"/>
          </p:cNvSpPr>
          <p:nvPr>
            <p:ph type="body" idx="1"/>
          </p:nvPr>
        </p:nvSpPr>
        <p:spPr>
          <a:xfrm>
            <a:off x="525780" y="4736737"/>
            <a:ext cx="5958840" cy="4205514"/>
          </a:xfrm>
          <a:prstGeom prst="rect">
            <a:avLst/>
          </a:prstGeom>
        </p:spPr>
        <p:txBody>
          <a:bodyPr/>
          <a:lstStyle/>
          <a:p>
            <a:r>
              <a:rPr lang="en-US" dirty="0" smtClean="0"/>
              <a:t>Safe,</a:t>
            </a:r>
            <a:r>
              <a:rPr lang="en-US" baseline="0" dirty="0" smtClean="0"/>
              <a:t> quick clearance is the practice of rapidly, safely, and aggressively removing temporary obstructions from the roadway to:</a:t>
            </a:r>
            <a:endParaRPr lang="en-US" dirty="0" smtClean="0"/>
          </a:p>
          <a:p>
            <a:pPr lvl="1"/>
            <a:r>
              <a:rPr lang="en-US" dirty="0" smtClean="0"/>
              <a:t>Increase </a:t>
            </a:r>
            <a:r>
              <a:rPr lang="en-US" dirty="0"/>
              <a:t>the safety of incident responders by minimizing their exposure to adjacent passing traffic</a:t>
            </a:r>
          </a:p>
          <a:p>
            <a:pPr lvl="1"/>
            <a:r>
              <a:rPr lang="en-US" dirty="0"/>
              <a:t>Reduce the probability of secondary </a:t>
            </a:r>
            <a:r>
              <a:rPr lang="en-US" dirty="0" smtClean="0"/>
              <a:t>crashes</a:t>
            </a:r>
            <a:endParaRPr lang="en-US" dirty="0"/>
          </a:p>
          <a:p>
            <a:pPr lvl="1"/>
            <a:r>
              <a:rPr lang="en-US" dirty="0"/>
              <a:t>Relieve overall </a:t>
            </a:r>
            <a:r>
              <a:rPr lang="en-US" dirty="0" smtClean="0"/>
              <a:t>congestion </a:t>
            </a:r>
            <a:r>
              <a:rPr lang="en-US" dirty="0"/>
              <a:t>and </a:t>
            </a:r>
            <a:r>
              <a:rPr lang="en-US" dirty="0" smtClean="0"/>
              <a:t>delay</a:t>
            </a:r>
          </a:p>
          <a:p>
            <a:r>
              <a:rPr lang="en-US" dirty="0" smtClean="0"/>
              <a:t>Quick, clearance goals</a:t>
            </a:r>
          </a:p>
          <a:p>
            <a:pPr lvl="1"/>
            <a:r>
              <a:rPr lang="en-US" dirty="0" smtClean="0"/>
              <a:t>Restore </a:t>
            </a:r>
            <a:r>
              <a:rPr lang="en-US" dirty="0"/>
              <a:t>the roadway to its pre-incident capacity as quickly and safely as possible</a:t>
            </a:r>
          </a:p>
          <a:p>
            <a:pPr lvl="1"/>
            <a:r>
              <a:rPr lang="en-US" dirty="0"/>
              <a:t>Minimize motorists delays though traffic control and opening of lanes</a:t>
            </a:r>
          </a:p>
          <a:p>
            <a:pPr lvl="1"/>
            <a:r>
              <a:rPr lang="en-US" dirty="0"/>
              <a:t>Make effective use of all clearance resources</a:t>
            </a:r>
          </a:p>
          <a:p>
            <a:pPr lvl="1"/>
            <a:r>
              <a:rPr lang="en-US" dirty="0"/>
              <a:t>Enhance the safety of responders and motorists</a:t>
            </a:r>
          </a:p>
          <a:p>
            <a:pPr lvl="1"/>
            <a:r>
              <a:rPr lang="en-US" dirty="0"/>
              <a:t>Protect the roadway system and private property from unnecessary damage during the removal </a:t>
            </a:r>
            <a:r>
              <a:rPr lang="en-US" dirty="0" smtClean="0"/>
              <a:t>process</a:t>
            </a:r>
          </a:p>
          <a:p>
            <a:r>
              <a:rPr lang="en-US" dirty="0"/>
              <a:t>Safe, quick clearance and responder safety are NOT mutually exclusive, as a matter of fact they complement each other</a:t>
            </a:r>
          </a:p>
          <a:p>
            <a:endParaRPr lang="en-US" dirty="0"/>
          </a:p>
          <a:p>
            <a:pPr lvl="1"/>
            <a:endParaRPr lang="en-US" dirty="0" smtClean="0"/>
          </a:p>
          <a:p>
            <a:pPr lvl="1"/>
            <a:endParaRPr lang="en-US" dirty="0"/>
          </a:p>
        </p:txBody>
      </p:sp>
    </p:spTree>
    <p:extLst>
      <p:ext uri="{BB962C8B-B14F-4D97-AF65-F5344CB8AC3E}">
        <p14:creationId xmlns:p14="http://schemas.microsoft.com/office/powerpoint/2010/main" val="14190709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31813"/>
            <a:ext cx="4719638" cy="3541712"/>
          </a:xfrm>
        </p:spPr>
      </p:sp>
      <p:sp>
        <p:nvSpPr>
          <p:cNvPr id="3" name="Notes Placeholder 2"/>
          <p:cNvSpPr>
            <a:spLocks noGrp="1"/>
          </p:cNvSpPr>
          <p:nvPr>
            <p:ph type="body" idx="1"/>
          </p:nvPr>
        </p:nvSpPr>
        <p:spPr/>
        <p:txBody>
          <a:bodyPr/>
          <a:lstStyle/>
          <a:p>
            <a:r>
              <a:rPr lang="en-US" dirty="0" smtClean="0"/>
              <a:t>NCDOT has many resources that</a:t>
            </a:r>
            <a:r>
              <a:rPr lang="en-US" baseline="0" dirty="0" smtClean="0"/>
              <a:t> can help provide information about traffic incidents</a:t>
            </a:r>
          </a:p>
          <a:p>
            <a:pPr lvl="1"/>
            <a:r>
              <a:rPr lang="en-US" baseline="0" dirty="0" smtClean="0"/>
              <a:t>CCTV Cameras</a:t>
            </a:r>
          </a:p>
          <a:p>
            <a:pPr lvl="1"/>
            <a:r>
              <a:rPr lang="en-US" baseline="0" dirty="0" smtClean="0"/>
              <a:t>Law Enforcement CAD Feeds</a:t>
            </a:r>
          </a:p>
          <a:p>
            <a:pPr lvl="1"/>
            <a:r>
              <a:rPr lang="en-US" baseline="0" dirty="0" smtClean="0"/>
              <a:t>Speed Sensor Maps</a:t>
            </a:r>
          </a:p>
          <a:p>
            <a:pPr lvl="1"/>
            <a:r>
              <a:rPr lang="en-US" baseline="0" dirty="0" smtClean="0"/>
              <a:t>IMAP Units</a:t>
            </a:r>
          </a:p>
          <a:p>
            <a:pPr lvl="0"/>
            <a:r>
              <a:rPr lang="en-US" baseline="0" dirty="0" smtClean="0"/>
              <a:t>However, these resources have limitations</a:t>
            </a:r>
          </a:p>
          <a:p>
            <a:pPr lvl="1"/>
            <a:r>
              <a:rPr lang="en-US" baseline="0" dirty="0" smtClean="0"/>
              <a:t>Rural areas often do not have CCTV coverage or IMAP</a:t>
            </a:r>
          </a:p>
          <a:p>
            <a:pPr lvl="1"/>
            <a:r>
              <a:rPr lang="en-US" baseline="0" dirty="0" smtClean="0"/>
              <a:t>CAD Feeds and Speed Sensors are good indicators of an incident but say very little about what’s actually happening</a:t>
            </a:r>
          </a:p>
          <a:p>
            <a:pPr lvl="0"/>
            <a:r>
              <a:rPr lang="en-US" baseline="0" dirty="0" smtClean="0"/>
              <a:t>Since Law Enforcement &amp; other responders are typically first to arrive and are on-scene to provide detailed info, DOT relies on their reports to determine how to respond</a:t>
            </a:r>
          </a:p>
          <a:p>
            <a:pPr lvl="1"/>
            <a:r>
              <a:rPr lang="en-US" baseline="0" dirty="0" smtClean="0"/>
              <a:t>Having detailed information ASAP supports rapid response</a:t>
            </a:r>
          </a:p>
          <a:p>
            <a:pPr lvl="1"/>
            <a:r>
              <a:rPr lang="en-US" baseline="0" dirty="0" smtClean="0"/>
              <a:t>Insufficient or miscommunicated information can lead to DOT arriving late, with not enough people, and/or with the wrong equipment</a:t>
            </a:r>
          </a:p>
          <a:p>
            <a:pPr lvl="2"/>
            <a:r>
              <a:rPr lang="en-US" baseline="0" dirty="0" smtClean="0"/>
              <a:t>Example: Farm tractor reported as a “Commercial Vehicle”</a:t>
            </a:r>
          </a:p>
          <a:p>
            <a:pPr lvl="2"/>
            <a:r>
              <a:rPr lang="en-US" baseline="0" dirty="0" smtClean="0"/>
              <a:t>Example: Tree limb reported as “Tree Down”</a:t>
            </a:r>
          </a:p>
          <a:p>
            <a:pPr lvl="0"/>
            <a:r>
              <a:rPr lang="en-US" b="1" baseline="0" dirty="0" smtClean="0"/>
              <a:t>Intelligent Transportation Systems (ITS)</a:t>
            </a:r>
            <a:endParaRPr lang="en-US" b="0" baseline="0" dirty="0" smtClean="0"/>
          </a:p>
          <a:p>
            <a:pPr lvl="1"/>
            <a:r>
              <a:rPr lang="en-US" b="0" baseline="0" dirty="0" smtClean="0"/>
              <a:t>ITS broadly refers to different devices, equipment, and other systems used to monitor traffic, detect incidents, provide information to motorists, and direct traffic flow (e.g. traffic signals)</a:t>
            </a:r>
          </a:p>
          <a:p>
            <a:pPr lvl="1"/>
            <a:r>
              <a:rPr lang="en-US" b="0" baseline="0" dirty="0" smtClean="0"/>
              <a:t>ITS is most often concentrated in urban areas where traffic volumes &amp; incident levels are highest</a:t>
            </a:r>
          </a:p>
          <a:p>
            <a:pPr lvl="1"/>
            <a:r>
              <a:rPr lang="en-US" b="0" baseline="0" dirty="0" smtClean="0"/>
              <a:t>ITS may also be available in rural areas in areas where congestion or incident activity are frequently high</a:t>
            </a:r>
          </a:p>
          <a:p>
            <a:pPr lvl="1"/>
            <a:r>
              <a:rPr lang="en-US" b="0" baseline="0" dirty="0" smtClean="0"/>
              <a:t>Some ITS devices, such as Changeable Message Signs (CMS), are portable and can be deployed by NCDOT when &amp; where they are needed </a:t>
            </a:r>
          </a:p>
          <a:p>
            <a:pPr lvl="1"/>
            <a:r>
              <a:rPr lang="en-US" b="0" baseline="0" dirty="0" smtClean="0"/>
              <a:t>Dynamic Message Signs (DMS) are similar to CMS in that they can display different messages to motorists depending on what message is needed BUT DMS are permanently installed</a:t>
            </a:r>
          </a:p>
          <a:p>
            <a:pPr lvl="0"/>
            <a:r>
              <a:rPr lang="en-US" b="1" baseline="0" dirty="0" smtClean="0"/>
              <a:t>NCDOT Support for Temporary Traffic Control (TTC)</a:t>
            </a:r>
          </a:p>
          <a:p>
            <a:pPr lvl="1"/>
            <a:r>
              <a:rPr lang="en-US" b="0" baseline="0" dirty="0" smtClean="0"/>
              <a:t>Most responders carry some TTC devices (e.g. traffic cones and flares) but often carry a very limited amount</a:t>
            </a:r>
          </a:p>
          <a:p>
            <a:pPr lvl="1"/>
            <a:r>
              <a:rPr lang="en-US" b="0" baseline="0" dirty="0" smtClean="0"/>
              <a:t>Law enforcement &amp; other responders should use the TTC devices that they have on-hand but should call NCDOT for additional TTC if needed</a:t>
            </a:r>
          </a:p>
          <a:p>
            <a:pPr lvl="1"/>
            <a:r>
              <a:rPr lang="en-US" b="0" baseline="0" dirty="0" smtClean="0"/>
              <a:t>NCDOT can assist with additional TTC in a few ways;</a:t>
            </a:r>
          </a:p>
          <a:p>
            <a:pPr lvl="2"/>
            <a:r>
              <a:rPr lang="en-US" b="0" baseline="0" dirty="0" smtClean="0"/>
              <a:t>DMS via NCDOT Traffic Management Centers (TMCs) and/or Statewide Traffic Operations Center (STOC) – TMC/STOC operators can remotely activate DMS to display messages about incidents ahead</a:t>
            </a:r>
          </a:p>
          <a:p>
            <a:pPr lvl="2"/>
            <a:r>
              <a:rPr lang="en-US" b="0" baseline="0" dirty="0" smtClean="0"/>
              <a:t>Incident Management Assistance Patrol (IMAP) – especially in urban areas, IMAP units carry additional equipment to establish safer Traffic Incident Management Areas (TIMAs)</a:t>
            </a:r>
          </a:p>
          <a:p>
            <a:pPr lvl="2"/>
            <a:r>
              <a:rPr lang="en-US" b="0" baseline="0" dirty="0" smtClean="0"/>
              <a:t>NCDOT Maintenance – for rural or urban areas, DOT maintenance personnel can deploy proper TTC where it is needed (especially for longer duration incidents)</a:t>
            </a:r>
          </a:p>
          <a:p>
            <a:pPr lvl="2"/>
            <a:r>
              <a:rPr lang="en-US" b="1" baseline="0" dirty="0" smtClean="0"/>
              <a:t>Law Enforcement &amp; other responders should get to know their local DOT personnel and become familiar with the resources that DOT can provide and their hours of operation</a:t>
            </a:r>
          </a:p>
          <a:p>
            <a:pPr lvl="2"/>
            <a:endParaRPr lang="en-US" b="0" baseline="0" dirty="0" smtClean="0"/>
          </a:p>
          <a:p>
            <a:pPr lvl="2"/>
            <a:endParaRPr lang="en-US" b="0" baseline="0" dirty="0" smtClean="0"/>
          </a:p>
          <a:p>
            <a:pPr lvl="0"/>
            <a:endParaRPr lang="en-US" baseline="0" dirty="0" smtClean="0"/>
          </a:p>
          <a:p>
            <a:pPr lvl="1"/>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038147048"/>
              </p:ext>
            </p:extLst>
          </p:nvPr>
        </p:nvGraphicFramePr>
        <p:xfrm>
          <a:off x="525780" y="4294055"/>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Lesson Objective: 3.4</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3-19</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Tree>
    <p:extLst>
      <p:ext uri="{BB962C8B-B14F-4D97-AF65-F5344CB8AC3E}">
        <p14:creationId xmlns:p14="http://schemas.microsoft.com/office/powerpoint/2010/main" val="5794298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31813"/>
            <a:ext cx="4719638" cy="3541712"/>
          </a:xfrm>
        </p:spPr>
      </p:sp>
      <p:sp>
        <p:nvSpPr>
          <p:cNvPr id="3" name="Notes Placeholder 2"/>
          <p:cNvSpPr>
            <a:spLocks noGrp="1"/>
          </p:cNvSpPr>
          <p:nvPr>
            <p:ph type="body" idx="1"/>
          </p:nvPr>
        </p:nvSpPr>
        <p:spPr/>
        <p:txBody>
          <a:bodyPr>
            <a:normAutofit/>
          </a:bodyPr>
          <a:lstStyle/>
          <a:p>
            <a:r>
              <a:rPr lang="en-US" dirty="0" smtClean="0"/>
              <a:t>The initial arrival/windshield size-up report provides a quick assessment of the scene for dispatch and other responders monitoring the channel</a:t>
            </a:r>
          </a:p>
          <a:p>
            <a:r>
              <a:rPr lang="en-US" dirty="0" smtClean="0"/>
              <a:t>A more detailed </a:t>
            </a:r>
            <a:r>
              <a:rPr lang="en-US" dirty="0"/>
              <a:t>size-up </a:t>
            </a:r>
            <a:r>
              <a:rPr lang="en-US" dirty="0" smtClean="0"/>
              <a:t>report should </a:t>
            </a:r>
            <a:r>
              <a:rPr lang="en-US" dirty="0"/>
              <a:t>be conducted within 15 minutes of </a:t>
            </a:r>
            <a:r>
              <a:rPr lang="en-US" dirty="0" smtClean="0"/>
              <a:t>arrival </a:t>
            </a:r>
            <a:r>
              <a:rPr lang="en-US" dirty="0"/>
              <a:t>at the </a:t>
            </a:r>
            <a:r>
              <a:rPr lang="en-US" dirty="0" smtClean="0"/>
              <a:t>scene </a:t>
            </a:r>
            <a:endParaRPr lang="en-US" dirty="0"/>
          </a:p>
          <a:p>
            <a:r>
              <a:rPr lang="en-US" dirty="0"/>
              <a:t>For the duration of the incident, </a:t>
            </a:r>
            <a:r>
              <a:rPr lang="en-US" dirty="0" smtClean="0"/>
              <a:t>progress </a:t>
            </a:r>
            <a:r>
              <a:rPr lang="en-US" dirty="0"/>
              <a:t>reports should be communicated at regular intervals to provide an update on how </a:t>
            </a:r>
            <a:r>
              <a:rPr lang="en-US" dirty="0" smtClean="0"/>
              <a:t>response,</a:t>
            </a:r>
            <a:r>
              <a:rPr lang="en-US" baseline="0" dirty="0" smtClean="0"/>
              <a:t> traffic management,</a:t>
            </a:r>
            <a:r>
              <a:rPr lang="en-US" dirty="0" smtClean="0"/>
              <a:t> </a:t>
            </a:r>
            <a:r>
              <a:rPr lang="en-US" dirty="0"/>
              <a:t>and clearance activities are progressing </a:t>
            </a:r>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691603625"/>
              </p:ext>
            </p:extLst>
          </p:nvPr>
        </p:nvGraphicFramePr>
        <p:xfrm>
          <a:off x="525780" y="4294055"/>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Lesson Objective: 3.4</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3-26</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Tree>
    <p:extLst>
      <p:ext uri="{BB962C8B-B14F-4D97-AF65-F5344CB8AC3E}">
        <p14:creationId xmlns:p14="http://schemas.microsoft.com/office/powerpoint/2010/main" val="36262987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31813"/>
            <a:ext cx="4719638" cy="3541712"/>
          </a:xfrm>
        </p:spPr>
      </p:sp>
      <p:sp>
        <p:nvSpPr>
          <p:cNvPr id="3" name="Notes Placeholder 2"/>
          <p:cNvSpPr>
            <a:spLocks noGrp="1"/>
          </p:cNvSpPr>
          <p:nvPr>
            <p:ph type="body" idx="1"/>
          </p:nvPr>
        </p:nvSpPr>
        <p:spPr/>
        <p:txBody>
          <a:bodyPr>
            <a:normAutofit/>
          </a:bodyPr>
          <a:lstStyle/>
          <a:p>
            <a:r>
              <a:rPr lang="en-US" dirty="0"/>
              <a:t>MUTCD Chapter </a:t>
            </a:r>
            <a:r>
              <a:rPr lang="en-US" dirty="0" smtClean="0"/>
              <a:t>6I divides </a:t>
            </a:r>
            <a:r>
              <a:rPr lang="en-US" dirty="0"/>
              <a:t>traffic incidents into three general classes based on duration</a:t>
            </a:r>
          </a:p>
          <a:p>
            <a:r>
              <a:rPr lang="en-US" dirty="0"/>
              <a:t>Each of these classifications have unique traffic control characteristics and </a:t>
            </a:r>
            <a:r>
              <a:rPr lang="en-US" dirty="0" smtClean="0"/>
              <a:t>needs</a:t>
            </a:r>
          </a:p>
          <a:p>
            <a:r>
              <a:rPr lang="en-US" dirty="0" smtClean="0"/>
              <a:t>The longer you are on the scene, the more that is expected and the more that is required of you and your TIM team</a:t>
            </a:r>
            <a:endParaRPr lang="en-US" dirty="0"/>
          </a:p>
          <a:p>
            <a:r>
              <a:rPr lang="en-US" dirty="0"/>
              <a:t>MUTCD Chapter 6I </a:t>
            </a:r>
            <a:r>
              <a:rPr lang="en-US" dirty="0" smtClean="0"/>
              <a:t>states </a:t>
            </a:r>
            <a:r>
              <a:rPr lang="en-US" dirty="0"/>
              <a:t>that responders arriving at a traffic incident </a:t>
            </a:r>
            <a:r>
              <a:rPr lang="en-US" dirty="0" smtClean="0"/>
              <a:t>should:</a:t>
            </a:r>
          </a:p>
          <a:p>
            <a:pPr lvl="1"/>
            <a:r>
              <a:rPr lang="en-US" dirty="0" smtClean="0"/>
              <a:t>Estimate </a:t>
            </a:r>
            <a:r>
              <a:rPr lang="en-US" dirty="0"/>
              <a:t>the magnitude of the traffic </a:t>
            </a:r>
            <a:r>
              <a:rPr lang="en-US" dirty="0" smtClean="0"/>
              <a:t>incident</a:t>
            </a:r>
          </a:p>
          <a:p>
            <a:pPr lvl="1"/>
            <a:r>
              <a:rPr lang="en-US" dirty="0" smtClean="0"/>
              <a:t>Estimate</a:t>
            </a:r>
            <a:r>
              <a:rPr lang="en-US" baseline="0" dirty="0" smtClean="0"/>
              <a:t> t</a:t>
            </a:r>
            <a:r>
              <a:rPr lang="en-US" dirty="0" smtClean="0"/>
              <a:t>he </a:t>
            </a:r>
            <a:r>
              <a:rPr lang="en-US" dirty="0"/>
              <a:t>expected time duration of the traffic </a:t>
            </a:r>
            <a:r>
              <a:rPr lang="en-US" dirty="0" smtClean="0"/>
              <a:t>incident</a:t>
            </a:r>
          </a:p>
          <a:p>
            <a:pPr lvl="1"/>
            <a:r>
              <a:rPr lang="en-US" dirty="0" smtClean="0"/>
              <a:t>Estimate the expected </a:t>
            </a:r>
            <a:r>
              <a:rPr lang="en-US" dirty="0"/>
              <a:t>vehicle queue </a:t>
            </a:r>
            <a:r>
              <a:rPr lang="en-US" dirty="0" smtClean="0"/>
              <a:t>length</a:t>
            </a:r>
          </a:p>
          <a:p>
            <a:pPr lvl="1"/>
            <a:r>
              <a:rPr lang="en-US" dirty="0" smtClean="0"/>
              <a:t>Set </a:t>
            </a:r>
            <a:r>
              <a:rPr lang="en-US" dirty="0"/>
              <a:t>up the appropriate temporary traffic controls </a:t>
            </a:r>
            <a:r>
              <a:rPr lang="en-US" dirty="0" smtClean="0"/>
              <a:t>based on these duration estimates;</a:t>
            </a:r>
            <a:r>
              <a:rPr lang="en-US" baseline="0" dirty="0" smtClean="0"/>
              <a:t> shorter requires less resources; long duration incidents will require more resources</a:t>
            </a:r>
            <a:endParaRPr lang="en-US" dirty="0"/>
          </a:p>
          <a:p>
            <a:pPr lvl="1"/>
            <a:r>
              <a:rPr lang="en-US" dirty="0"/>
              <a:t>Lesson 7 provides a detailed overview of traffic management and temporary traffic </a:t>
            </a:r>
            <a:r>
              <a:rPr lang="en-US" dirty="0" smtClean="0"/>
              <a:t>control</a:t>
            </a:r>
            <a:endParaRPr lang="en-US" dirty="0"/>
          </a:p>
          <a:p>
            <a:r>
              <a:rPr lang="en-US" dirty="0"/>
              <a:t>If the expected duration is bordering between two classifications, it is recommended that the higher (longer) classification be used to ensure that adequate resources are requested and mobilized </a:t>
            </a:r>
          </a:p>
          <a:p>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3087032179"/>
              </p:ext>
            </p:extLst>
          </p:nvPr>
        </p:nvGraphicFramePr>
        <p:xfrm>
          <a:off x="525780" y="4294055"/>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Lesson Objective: 3.4</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3-27</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Tree>
    <p:extLst>
      <p:ext uri="{BB962C8B-B14F-4D97-AF65-F5344CB8AC3E}">
        <p14:creationId xmlns:p14="http://schemas.microsoft.com/office/powerpoint/2010/main" val="10755770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31813"/>
            <a:ext cx="4719638" cy="3541712"/>
          </a:xfrm>
        </p:spPr>
      </p:sp>
      <p:sp>
        <p:nvSpPr>
          <p:cNvPr id="3" name="Notes Placeholder 2"/>
          <p:cNvSpPr>
            <a:spLocks noGrp="1"/>
          </p:cNvSpPr>
          <p:nvPr>
            <p:ph type="body" idx="1"/>
          </p:nvPr>
        </p:nvSpPr>
        <p:spPr/>
        <p:txBody>
          <a:bodyPr/>
          <a:lstStyle/>
          <a:p>
            <a:r>
              <a:rPr lang="en-US" b="1" dirty="0"/>
              <a:t>Animation: </a:t>
            </a:r>
            <a:r>
              <a:rPr lang="en-US" dirty="0" smtClean="0"/>
              <a:t>Click </a:t>
            </a:r>
            <a:r>
              <a:rPr lang="en-US" dirty="0"/>
              <a:t>forward to make dark orange box </a:t>
            </a:r>
            <a:r>
              <a:rPr lang="en-US" dirty="0" smtClean="0"/>
              <a:t>appear, second click brings </a:t>
            </a:r>
            <a:r>
              <a:rPr lang="en-US" dirty="0"/>
              <a:t>up detailed view of </a:t>
            </a:r>
            <a:r>
              <a:rPr lang="en-US" dirty="0" smtClean="0"/>
              <a:t>Notification, third click makes orange box appear, and fourth click brings up detailed view of Arrival </a:t>
            </a:r>
            <a:endParaRPr lang="en-US" dirty="0"/>
          </a:p>
          <a:p>
            <a:pPr>
              <a:spcBef>
                <a:spcPts val="1735"/>
              </a:spcBef>
            </a:pPr>
            <a:r>
              <a:rPr lang="en-US" b="1" dirty="0"/>
              <a:t>Ask/Discuss: </a:t>
            </a:r>
            <a:r>
              <a:rPr lang="en-US" dirty="0"/>
              <a:t>How </a:t>
            </a:r>
            <a:r>
              <a:rPr lang="en-US" dirty="0" smtClean="0"/>
              <a:t>can notification and verification impact the TIM </a:t>
            </a:r>
            <a:r>
              <a:rPr lang="en-US" dirty="0"/>
              <a:t>Timeline</a:t>
            </a:r>
            <a:r>
              <a:rPr lang="en-US" dirty="0" smtClean="0"/>
              <a:t>? </a:t>
            </a:r>
            <a:r>
              <a:rPr lang="en-US" b="1" dirty="0" smtClean="0"/>
              <a:t>[First and second click]</a:t>
            </a:r>
            <a:endParaRPr lang="en-US" dirty="0"/>
          </a:p>
          <a:p>
            <a:pPr lvl="1"/>
            <a:r>
              <a:rPr lang="en-US" dirty="0" smtClean="0"/>
              <a:t>It is very important to obtain and provide accurate and concise incident details</a:t>
            </a:r>
          </a:p>
          <a:p>
            <a:pPr lvl="1"/>
            <a:r>
              <a:rPr lang="en-US" dirty="0" smtClean="0"/>
              <a:t>Locations reported by citizen callers are not always accurate and can delay response</a:t>
            </a:r>
          </a:p>
          <a:p>
            <a:pPr>
              <a:spcBef>
                <a:spcPts val="1735"/>
              </a:spcBef>
            </a:pPr>
            <a:r>
              <a:rPr lang="en-US" dirty="0" smtClean="0"/>
              <a:t>This lesson also covered portions of Arrival </a:t>
            </a:r>
            <a:r>
              <a:rPr lang="en-US" b="1" dirty="0" smtClean="0"/>
              <a:t>[Third click]</a:t>
            </a:r>
          </a:p>
          <a:p>
            <a:pPr>
              <a:spcBef>
                <a:spcPts val="1735"/>
              </a:spcBef>
            </a:pPr>
            <a:r>
              <a:rPr lang="en-US" b="1" dirty="0" smtClean="0"/>
              <a:t>Ask/Discuss:</a:t>
            </a:r>
            <a:r>
              <a:rPr lang="en-US" dirty="0" smtClean="0"/>
              <a:t> How can the scene size-up impact the TIM Timeline? </a:t>
            </a:r>
            <a:r>
              <a:rPr lang="en-US" b="1" dirty="0" smtClean="0"/>
              <a:t>[Fourth click]</a:t>
            </a:r>
          </a:p>
          <a:p>
            <a:pPr lvl="1"/>
            <a:r>
              <a:rPr lang="en-US" dirty="0" smtClean="0"/>
              <a:t>An accurate windshield size-up report can help to ensure later arriving units have the correct location and are aware of any safety concerns </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201510175"/>
              </p:ext>
            </p:extLst>
          </p:nvPr>
        </p:nvGraphicFramePr>
        <p:xfrm>
          <a:off x="525780" y="4294055"/>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TIM Timeline </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3-31</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Tree>
    <p:extLst>
      <p:ext uri="{BB962C8B-B14F-4D97-AF65-F5344CB8AC3E}">
        <p14:creationId xmlns:p14="http://schemas.microsoft.com/office/powerpoint/2010/main" val="1403589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31813"/>
            <a:ext cx="4719638" cy="3541712"/>
          </a:xfrm>
        </p:spPr>
      </p:sp>
      <p:sp>
        <p:nvSpPr>
          <p:cNvPr id="3" name="Notes Placeholder 2"/>
          <p:cNvSpPr>
            <a:spLocks noGrp="1"/>
          </p:cNvSpPr>
          <p:nvPr>
            <p:ph type="body" idx="1"/>
          </p:nvPr>
        </p:nvSpPr>
        <p:spPr>
          <a:xfrm>
            <a:off x="525780" y="4736737"/>
            <a:ext cx="5958840" cy="4205514"/>
          </a:xfrm>
          <a:prstGeom prst="rect">
            <a:avLst/>
          </a:prstGeom>
        </p:spPr>
        <p:txBody>
          <a:bodyPr/>
          <a:lstStyle/>
          <a:p>
            <a:r>
              <a:rPr lang="en-US" dirty="0" smtClean="0"/>
              <a:t>Paraphrase slide content</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116863411"/>
              </p:ext>
            </p:extLst>
          </p:nvPr>
        </p:nvGraphicFramePr>
        <p:xfrm>
          <a:off x="525780" y="4294054"/>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Lesson Objective: 2.1</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2-5</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Tree>
    <p:extLst>
      <p:ext uri="{BB962C8B-B14F-4D97-AF65-F5344CB8AC3E}">
        <p14:creationId xmlns:p14="http://schemas.microsoft.com/office/powerpoint/2010/main" val="2701534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698739" indent="-698739" algn="just">
              <a:spcBef>
                <a:spcPts val="0"/>
              </a:spcBef>
              <a:defRPr/>
            </a:pPr>
            <a:r>
              <a:rPr lang="en-US" b="1" dirty="0" smtClean="0">
                <a:solidFill>
                  <a:prstClr val="black"/>
                </a:solidFill>
                <a:latin typeface="Times New Roman"/>
              </a:rPr>
              <a:t>As of 2012, every state has a Move Over Law – below is North Carolina’s Move Over Law (GS-20-157f);</a:t>
            </a:r>
          </a:p>
          <a:p>
            <a:pPr marL="698739" indent="-698739" algn="just">
              <a:spcBef>
                <a:spcPts val="0"/>
              </a:spcBef>
              <a:defRPr/>
            </a:pPr>
            <a:endParaRPr lang="en-US" b="1" dirty="0" smtClean="0">
              <a:solidFill>
                <a:prstClr val="black"/>
              </a:solidFill>
              <a:latin typeface="Times New Roman"/>
            </a:endParaRPr>
          </a:p>
          <a:p>
            <a:pPr marL="698739" indent="-698739" algn="just">
              <a:spcBef>
                <a:spcPts val="0"/>
              </a:spcBef>
              <a:defRPr/>
            </a:pPr>
            <a:r>
              <a:rPr lang="en-US" b="1" dirty="0" smtClean="0">
                <a:solidFill>
                  <a:prstClr val="black"/>
                </a:solidFill>
                <a:latin typeface="Times New Roman"/>
              </a:rPr>
              <a:t>20-157.  Approach of law enforcement, fire department or rescue squad vehicles or ambulances; driving over fire hose or blocking fire-fighting equipment; parking, etc., near law enforcement, fire department, or rescue squad vehicle or ambulance.</a:t>
            </a:r>
          </a:p>
          <a:p>
            <a:pPr indent="232913" algn="just">
              <a:spcBef>
                <a:spcPts val="0"/>
              </a:spcBef>
              <a:defRPr/>
            </a:pPr>
            <a:r>
              <a:rPr lang="en-US" dirty="0" smtClean="0">
                <a:solidFill>
                  <a:prstClr val="black"/>
                </a:solidFill>
                <a:latin typeface="Times New Roman"/>
              </a:rPr>
              <a:t>(a)        Upon the approach of any law enforcement or fire department vehicle or public or private ambulance or rescue squad emergency service vehicle, or a vehicle operated by the Division of Marine Fisheries, or the Division of Parks and Recreation of the Department of Environment and Natural Resources, or the North Carolina Forest Service of the Department of Agriculture and Consumer Services when traveling in response to a fire alarm or other emergency response purpose, giving warning signal by appropriate light and by audible bell, siren or exhaust whistle, audible under normal conditions from a distance not less than 1000 feet, the driver of every other vehicle shall immediately drive the same to a position as near as possible and parallel to the right-hand edge or curb, clear of any intersection of streets or highways, and shall stop and remain in such position unless otherwise directed by a law enforcement or traffic officer until the law enforcement or fire department vehicle, or the vehicle operated by the Division of Marine Fisheries, or the Division of Parks and Recreation of the Department of Environment and Natural Resources, or the North Carolina Forest Service of the Department of Agriculture and Consumer Services, or the public or private ambulance or rescue squad emergency service vehicle shall have passed. Provided, however, this subsection shall not apply to vehicles traveling in the opposite direction of the vehicles herein enumerated when traveling on a four-lane limited access highway with a median divider dividing the highway for vehicles traveling in opposite directions, and provided further that the violation of this subsection shall be negligence per se. Violation of this subsection is a Class 2 misdemeanor.</a:t>
            </a:r>
          </a:p>
          <a:p>
            <a:pPr indent="232913" algn="just">
              <a:spcBef>
                <a:spcPts val="0"/>
              </a:spcBef>
              <a:defRPr/>
            </a:pPr>
            <a:r>
              <a:rPr lang="en-US" dirty="0" smtClean="0">
                <a:solidFill>
                  <a:prstClr val="black"/>
                </a:solidFill>
                <a:latin typeface="Times New Roman"/>
              </a:rPr>
              <a:t>(b)        It shall be unlawful for the driver of any vehicle other than one on official business to follow any fire apparatus traveling in response to a fire alarm closer than one block or to drive into or park such vehicle within one block where fire apparatus has stopped in answer to a fire alarm.</a:t>
            </a:r>
          </a:p>
          <a:p>
            <a:pPr indent="232913" algn="just">
              <a:spcBef>
                <a:spcPts val="0"/>
              </a:spcBef>
              <a:defRPr/>
            </a:pPr>
            <a:r>
              <a:rPr lang="en-US" dirty="0" smtClean="0">
                <a:solidFill>
                  <a:prstClr val="black"/>
                </a:solidFill>
                <a:latin typeface="Times New Roman"/>
              </a:rPr>
              <a:t>(c)        Outside of the corporate limits of any city or town it shall be unlawful for the driver of any vehicle other than one on official business to follow any fire apparatus traveling in response to a fire alarm closer than 400 feet or to drive into or park such vehicle within a space of 400 feet from where fire apparatus has stopped in answer to a fire alarm.</a:t>
            </a:r>
          </a:p>
          <a:p>
            <a:pPr indent="232913" algn="just">
              <a:spcBef>
                <a:spcPts val="0"/>
              </a:spcBef>
              <a:defRPr/>
            </a:pPr>
            <a:r>
              <a:rPr lang="en-US" dirty="0" smtClean="0">
                <a:solidFill>
                  <a:prstClr val="black"/>
                </a:solidFill>
                <a:latin typeface="Times New Roman"/>
              </a:rPr>
              <a:t>(d)        It shall be unlawful to drive a motor vehicle over a fire hose or any other equipment that is being used at a fire at any time, or to block a fire-fighting apparatus or any other equipment from its source of supply regardless of its distance from the fire.</a:t>
            </a:r>
          </a:p>
          <a:p>
            <a:pPr indent="232913" algn="just">
              <a:spcBef>
                <a:spcPts val="0"/>
              </a:spcBef>
              <a:defRPr/>
            </a:pPr>
            <a:r>
              <a:rPr lang="en-US" dirty="0" smtClean="0">
                <a:solidFill>
                  <a:prstClr val="black"/>
                </a:solidFill>
                <a:latin typeface="Times New Roman"/>
              </a:rPr>
              <a:t>(e)        It shall be unlawful for the driver of a vehicle, other than one on official business, to park and leave standing such vehicle within 100 feet of law enforcement or fire department vehicles, public or private ambulances, or rescue squad emergency vehicles which are engaged in the investigation of an accident or engaged in rendering assistance to victims of such accident.</a:t>
            </a:r>
          </a:p>
          <a:p>
            <a:pPr indent="232913" algn="just">
              <a:spcBef>
                <a:spcPts val="0"/>
              </a:spcBef>
              <a:defRPr/>
            </a:pPr>
            <a:r>
              <a:rPr lang="en-US" dirty="0" smtClean="0">
                <a:solidFill>
                  <a:srgbClr val="FF0000"/>
                </a:solidFill>
                <a:latin typeface="Times New Roman"/>
              </a:rPr>
              <a:t>(f)         When an authorized emergency vehicle as described in subsection (a) of this section or any public service vehicle is parked or standing within 12 feet of a roadway and is giving a warning signal by appropriate light, the driver of every other approaching vehicle shall, as soon as it is safe and when not otherwise directed by an individual lawfully directing traffic, do one of the following:</a:t>
            </a:r>
          </a:p>
          <a:p>
            <a:pPr marL="1164565" indent="-465826" algn="just">
              <a:spcBef>
                <a:spcPts val="0"/>
              </a:spcBef>
              <a:defRPr/>
            </a:pPr>
            <a:r>
              <a:rPr lang="en-US" dirty="0" smtClean="0">
                <a:solidFill>
                  <a:srgbClr val="FF0000"/>
                </a:solidFill>
                <a:latin typeface="Times New Roman"/>
              </a:rPr>
              <a:t>(1)        Move the vehicle into a lane that is not the lane nearest the parked or standing authorized emergency vehicle or public service vehicle and continue traveling in that lane until safely clear of the authorized emergency vehicle. This paragraph applies only if the roadway has at least two lanes for traffic proceeding in the direction of the approaching vehicle and if the approaching vehicle may change lanes safely and without interfering with any vehicular traffic.</a:t>
            </a:r>
          </a:p>
          <a:p>
            <a:pPr marL="1164565" indent="-465826" algn="just">
              <a:spcBef>
                <a:spcPts val="0"/>
              </a:spcBef>
              <a:defRPr/>
            </a:pPr>
            <a:r>
              <a:rPr lang="en-US" dirty="0" smtClean="0">
                <a:solidFill>
                  <a:srgbClr val="FF0000"/>
                </a:solidFill>
                <a:latin typeface="Times New Roman"/>
              </a:rPr>
              <a:t>(2)        Slow the vehicle, maintaining a safe speed for traffic conditions, and operate the vehicle at a reduced speed and be prepared to stop until completely past the authorized emergency vehicle or public service vehicle. This paragraph applies only if the roadway has only one lane for traffic proceeding in the direction of the approaching vehicle or if the approaching vehicle may not change lanes safely and without interfering with any vehicular traffic.</a:t>
            </a:r>
          </a:p>
          <a:p>
            <a:pPr algn="just">
              <a:spcBef>
                <a:spcPts val="0"/>
              </a:spcBef>
              <a:defRPr/>
            </a:pPr>
            <a:r>
              <a:rPr lang="en-US" dirty="0" smtClean="0">
                <a:solidFill>
                  <a:srgbClr val="FF0000"/>
                </a:solidFill>
                <a:latin typeface="Times New Roman"/>
              </a:rPr>
              <a:t>For purposes of this section, "public service vehicle" means a vehicle that is being used to assist motorists or law enforcement officers with wrecked or disabled vehicles, or is a vehicle being used to install, maintain, or restore utility service, including electric, cable, telephone, communications, and gas, or is a highway maintenance vehicle owned and operated by or contracted by the State or a local government, and is operating an amber-colored flashing light authorized by G.S. 20-130.2. Violation of this subsection shall be negligence per se.</a:t>
            </a:r>
          </a:p>
          <a:p>
            <a:pPr indent="232913" algn="just">
              <a:spcBef>
                <a:spcPts val="0"/>
              </a:spcBef>
              <a:defRPr/>
            </a:pPr>
            <a:r>
              <a:rPr lang="en-US" dirty="0" smtClean="0">
                <a:solidFill>
                  <a:srgbClr val="FF0000"/>
                </a:solidFill>
                <a:latin typeface="Times New Roman"/>
              </a:rPr>
              <a:t>(g)        Except as provided in subsections (a), (h), and (i) of this section, violation of this section shall be an infraction punishable by a fine of two hundred fifty dollars ($250.00).</a:t>
            </a:r>
          </a:p>
          <a:p>
            <a:pPr indent="232913" algn="just">
              <a:spcBef>
                <a:spcPts val="0"/>
              </a:spcBef>
              <a:defRPr/>
            </a:pPr>
            <a:r>
              <a:rPr lang="en-US" dirty="0" smtClean="0">
                <a:solidFill>
                  <a:srgbClr val="FF0000"/>
                </a:solidFill>
                <a:latin typeface="Times New Roman"/>
              </a:rPr>
              <a:t>(h)        A person who violates this section and causes damage to property in the immediate area of the authorized emergency vehicle or public service vehicle in excess of five hundred dollars ($500.00), or causes injury to a law enforcement officer, a firefighter, an emergency vehicle operator, an Incident Management Assistance Patrol member, a public service vehicle operator, or any other emergency response person in the immediate area of the authorized emergency vehicle or public service vehicle is guilty of a Class 1 misdemeanor.</a:t>
            </a:r>
          </a:p>
          <a:p>
            <a:pPr indent="232913" algn="just">
              <a:spcBef>
                <a:spcPts val="0"/>
              </a:spcBef>
              <a:defRPr/>
            </a:pPr>
            <a:r>
              <a:rPr lang="en-US" dirty="0" smtClean="0">
                <a:solidFill>
                  <a:srgbClr val="FF0000"/>
                </a:solidFill>
                <a:latin typeface="Times New Roman"/>
              </a:rPr>
              <a:t>(i)         A person who violates this section and causes serious injury or death to a law enforcement officer, a firefighter, an emergency vehicle operator, an Incident Management Assistance Patrol member, a public service vehicle operator, or any other emergency response person in the immediate area of the authorized emergency vehicle or public service vehicle is guilty of a Class I felony. The Division may suspend, for up to six months, the drivers license of any person convicted under this subsection. If the Division suspends a person's license under this subsection, a judge may allow the licensee a limited driving privilege for a period not to exceed the period of suspension, provided the person's license has not also been revoked or suspended under any other provision of law. </a:t>
            </a:r>
            <a:r>
              <a:rPr lang="en-US" dirty="0" smtClean="0">
                <a:solidFill>
                  <a:prstClr val="black"/>
                </a:solidFill>
                <a:latin typeface="Times New Roman"/>
              </a:rPr>
              <a:t>The limited driving privilege shall be issued in the same manner and under the terms and conditions prescribed in G.S. 20-16.1(b).  (1937, c. 407, s. 119; 1955, cc. 173, 744; 1971, c. 366, ss. 1, 2; 1985, c. 764, s. 31; 1985 (Reg. Sess., 1986), c. 852, s. 17; 1993, c. 539, s. 372; 1994, Ex. Sess., c. 24, s. 14(c); 2001-331, s. 1; 2005-189, s. 1; 2006-259, s. 9; 2007-360, s. 1; 2010-132, s. 12; 2012-14, s. 1; 2013-415, s. 1(e).)</a:t>
            </a:r>
          </a:p>
          <a:p>
            <a:pPr>
              <a:spcBef>
                <a:spcPts val="0"/>
              </a:spcBef>
              <a:defRPr/>
            </a:pPr>
            <a:endParaRPr lang="en-US" dirty="0" smtClean="0">
              <a:solidFill>
                <a:prstClr val="black"/>
              </a:solidFill>
            </a:endParaRPr>
          </a:p>
          <a:p>
            <a:pPr>
              <a:defRPr/>
            </a:pPr>
            <a:endParaRPr lang="en-US" dirty="0"/>
          </a:p>
        </p:txBody>
      </p:sp>
      <p:graphicFrame>
        <p:nvGraphicFramePr>
          <p:cNvPr id="4" name="Table 3"/>
          <p:cNvGraphicFramePr>
            <a:graphicFrameLocks noGrp="1"/>
          </p:cNvGraphicFramePr>
          <p:nvPr/>
        </p:nvGraphicFramePr>
        <p:xfrm>
          <a:off x="525940" y="4294586"/>
          <a:ext cx="5958522" cy="265611"/>
        </p:xfrm>
        <a:graphic>
          <a:graphicData uri="http://schemas.openxmlformats.org/drawingml/2006/table">
            <a:tbl>
              <a:tblPr firstRow="1" bandRow="1">
                <a:tableStyleId>{2D5ABB26-0587-4C30-8999-92F81FD0307C}</a:tableStyleId>
              </a:tblPr>
              <a:tblGrid>
                <a:gridCol w="2804010"/>
                <a:gridCol w="3154512"/>
              </a:tblGrid>
              <a:tr h="265611">
                <a:tc>
                  <a:txBody>
                    <a:bodyPr/>
                    <a:lstStyle/>
                    <a:p>
                      <a:r>
                        <a:rPr lang="en-US" sz="1100" b="0" dirty="0" smtClean="0">
                          <a:latin typeface="Century Gothic" pitchFamily="34" charset="0"/>
                        </a:rPr>
                        <a:t>Lesson Objective: 2.2</a:t>
                      </a:r>
                      <a:endParaRPr lang="en-US" sz="1100" b="0" dirty="0">
                        <a:latin typeface="Century Gothic" pitchFamily="34" charset="0"/>
                      </a:endParaRPr>
                    </a:p>
                  </a:txBody>
                  <a:tcPr marL="87625" marR="87625"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2-6</a:t>
                      </a:r>
                    </a:p>
                  </a:txBody>
                  <a:tcPr marL="87625" marR="87625"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
        <p:nvSpPr>
          <p:cNvPr id="32776" name="Slide Image Placeholder 5"/>
          <p:cNvSpPr>
            <a:spLocks noGrp="1" noRot="1" noChangeAspect="1" noTextEdit="1"/>
          </p:cNvSpPr>
          <p:nvPr>
            <p:ph type="sldImg"/>
          </p:nvPr>
        </p:nvSpPr>
        <p:spPr bwMode="auto">
          <a:xfrm>
            <a:off x="1143000" y="531813"/>
            <a:ext cx="4719638" cy="35417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1530899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698739" indent="-698739" algn="just">
              <a:spcBef>
                <a:spcPts val="0"/>
              </a:spcBef>
              <a:defRPr/>
            </a:pPr>
            <a:r>
              <a:rPr lang="en-US" b="1" dirty="0" smtClean="0">
                <a:solidFill>
                  <a:prstClr val="black"/>
                </a:solidFill>
                <a:latin typeface="Times New Roman"/>
              </a:rPr>
              <a:t>§ 20-166.  Duty to stop in event of a crash; furnishing information or assistance to injured person, etc.; persons assisting exempt from civil liability.</a:t>
            </a:r>
            <a:endParaRPr lang="en-US" sz="1300" b="1" dirty="0">
              <a:solidFill>
                <a:prstClr val="black"/>
              </a:solidFill>
              <a:latin typeface="Times New Roman"/>
            </a:endParaRPr>
          </a:p>
          <a:p>
            <a:pPr indent="232913" algn="just">
              <a:spcBef>
                <a:spcPts val="0"/>
              </a:spcBef>
              <a:defRPr/>
            </a:pPr>
            <a:r>
              <a:rPr lang="en-US" dirty="0" smtClean="0">
                <a:solidFill>
                  <a:prstClr val="black"/>
                </a:solidFill>
                <a:latin typeface="Times New Roman"/>
              </a:rPr>
              <a:t>(a)        The driver of any vehicle who knows or reasonably should know:</a:t>
            </a:r>
            <a:endParaRPr lang="en-US" sz="1300" dirty="0">
              <a:solidFill>
                <a:prstClr val="black"/>
              </a:solidFill>
              <a:latin typeface="Times New Roman"/>
            </a:endParaRPr>
          </a:p>
          <a:p>
            <a:pPr marL="1164565" indent="-465826" algn="just">
              <a:spcBef>
                <a:spcPts val="0"/>
              </a:spcBef>
              <a:defRPr/>
            </a:pPr>
            <a:r>
              <a:rPr lang="en-US" dirty="0" smtClean="0">
                <a:solidFill>
                  <a:prstClr val="black"/>
                </a:solidFill>
                <a:latin typeface="Times New Roman"/>
              </a:rPr>
              <a:t>(1)        That the vehicle which he or she is operating is involved in a crash; and</a:t>
            </a:r>
            <a:endParaRPr lang="en-US" sz="1300" dirty="0">
              <a:solidFill>
                <a:prstClr val="black"/>
              </a:solidFill>
              <a:latin typeface="Times New Roman"/>
            </a:endParaRPr>
          </a:p>
          <a:p>
            <a:pPr marL="1164565" indent="-465826" algn="just">
              <a:spcBef>
                <a:spcPts val="0"/>
              </a:spcBef>
              <a:defRPr/>
            </a:pPr>
            <a:r>
              <a:rPr lang="en-US" dirty="0" smtClean="0">
                <a:solidFill>
                  <a:prstClr val="black"/>
                </a:solidFill>
                <a:latin typeface="Times New Roman"/>
              </a:rPr>
              <a:t>(2)        That the crash has resulted in serious bodily injury, as defined in G.S. 14-32.4, or death to any person;</a:t>
            </a:r>
            <a:endParaRPr lang="en-US" sz="1300" dirty="0">
              <a:solidFill>
                <a:prstClr val="black"/>
              </a:solidFill>
              <a:latin typeface="Times New Roman"/>
            </a:endParaRPr>
          </a:p>
          <a:p>
            <a:pPr algn="just">
              <a:spcBef>
                <a:spcPts val="0"/>
              </a:spcBef>
              <a:defRPr/>
            </a:pPr>
            <a:r>
              <a:rPr lang="en-US" dirty="0" smtClean="0">
                <a:solidFill>
                  <a:prstClr val="black"/>
                </a:solidFill>
                <a:latin typeface="Times New Roman"/>
              </a:rPr>
              <a:t>shall immediately stop his or her vehicle at the scene of the crash. The driver shall remain with the vehicle at the scene of the crash until a law-enforcement officer completes the investigation of the crash or authorizes the driver to leave and the vehicle to be removed, unless remaining at the scene places the driver or others at significant risk of injury.</a:t>
            </a:r>
            <a:endParaRPr lang="en-US" sz="1300" dirty="0">
              <a:solidFill>
                <a:prstClr val="black"/>
              </a:solidFill>
              <a:latin typeface="Times New Roman"/>
            </a:endParaRPr>
          </a:p>
          <a:p>
            <a:pPr indent="232913" algn="just">
              <a:spcBef>
                <a:spcPts val="0"/>
              </a:spcBef>
              <a:defRPr/>
            </a:pPr>
            <a:r>
              <a:rPr lang="en-US" dirty="0" smtClean="0">
                <a:solidFill>
                  <a:prstClr val="black"/>
                </a:solidFill>
                <a:latin typeface="Times New Roman"/>
              </a:rPr>
              <a:t>Prior to the completion of the investigation of the crash by a law enforcement officer, or the consent of the officer to leave, the driver may not facilitate, allow, or agree to the removal of the vehicle from the scene for any purpose other than to call for a law enforcement officer, to call for medical assistance or medical treatment as set forth in subsection (b) of this section, or to remove oneself or others from significant risk of injury. If the driver does leave for a reason permitted by this subsection, then the driver must return with the vehicle to the accident scene within a reasonable period of time, unless otherwise instructed by a law enforcement officer. A willful violation of this subsection shall be punished as a Class F felony.</a:t>
            </a:r>
            <a:endParaRPr lang="en-US" sz="1300" dirty="0">
              <a:solidFill>
                <a:prstClr val="black"/>
              </a:solidFill>
              <a:latin typeface="Times New Roman"/>
            </a:endParaRPr>
          </a:p>
          <a:p>
            <a:pPr indent="232913" algn="just">
              <a:spcBef>
                <a:spcPts val="0"/>
              </a:spcBef>
              <a:defRPr/>
            </a:pPr>
            <a:r>
              <a:rPr lang="en-US" dirty="0" smtClean="0">
                <a:solidFill>
                  <a:prstClr val="black"/>
                </a:solidFill>
                <a:latin typeface="Times New Roman"/>
              </a:rPr>
              <a:t>(a1)      The driver of any vehicle who knows or reasonably should know:</a:t>
            </a:r>
            <a:endParaRPr lang="en-US" sz="1300" dirty="0">
              <a:solidFill>
                <a:prstClr val="black"/>
              </a:solidFill>
              <a:latin typeface="Times New Roman"/>
            </a:endParaRPr>
          </a:p>
          <a:p>
            <a:pPr marL="1164565" indent="-465826" algn="just">
              <a:spcBef>
                <a:spcPts val="0"/>
              </a:spcBef>
              <a:defRPr/>
            </a:pPr>
            <a:r>
              <a:rPr lang="en-US" dirty="0" smtClean="0">
                <a:solidFill>
                  <a:prstClr val="black"/>
                </a:solidFill>
                <a:latin typeface="Times New Roman"/>
              </a:rPr>
              <a:t>(1)        That the vehicle which he or she is operating is involved in a crash; and</a:t>
            </a:r>
            <a:endParaRPr lang="en-US" sz="1300" dirty="0">
              <a:solidFill>
                <a:prstClr val="black"/>
              </a:solidFill>
              <a:latin typeface="Times New Roman"/>
            </a:endParaRPr>
          </a:p>
          <a:p>
            <a:pPr marL="1164565" indent="-465826" algn="just">
              <a:spcBef>
                <a:spcPts val="0"/>
              </a:spcBef>
              <a:defRPr/>
            </a:pPr>
            <a:r>
              <a:rPr lang="en-US" dirty="0" smtClean="0">
                <a:solidFill>
                  <a:prstClr val="black"/>
                </a:solidFill>
                <a:latin typeface="Times New Roman"/>
              </a:rPr>
              <a:t>(2)        That the crash has resulted in injury;</a:t>
            </a:r>
            <a:endParaRPr lang="en-US" sz="1300" dirty="0">
              <a:solidFill>
                <a:prstClr val="black"/>
              </a:solidFill>
              <a:latin typeface="Times New Roman"/>
            </a:endParaRPr>
          </a:p>
          <a:p>
            <a:pPr algn="just">
              <a:spcBef>
                <a:spcPts val="0"/>
              </a:spcBef>
              <a:defRPr/>
            </a:pPr>
            <a:r>
              <a:rPr lang="en-US" dirty="0" smtClean="0">
                <a:solidFill>
                  <a:prstClr val="black"/>
                </a:solidFill>
                <a:latin typeface="Times New Roman"/>
              </a:rPr>
              <a:t>shall immediately stop his or her vehicle at the scene of the crash. The driver shall remain with the vehicle at the scene of the crash until a law enforcement officer completes the investigation of the crash or authorizes the driver to leave and the vehicle to be removed, unless remaining at the scene places the driver or others at significant risk of injury.</a:t>
            </a:r>
            <a:endParaRPr lang="en-US" sz="1300" dirty="0">
              <a:solidFill>
                <a:prstClr val="black"/>
              </a:solidFill>
              <a:latin typeface="Times New Roman"/>
            </a:endParaRPr>
          </a:p>
          <a:p>
            <a:pPr indent="232913" algn="just">
              <a:spcBef>
                <a:spcPts val="0"/>
              </a:spcBef>
              <a:defRPr/>
            </a:pPr>
            <a:r>
              <a:rPr lang="en-US" dirty="0" smtClean="0">
                <a:solidFill>
                  <a:prstClr val="black"/>
                </a:solidFill>
                <a:latin typeface="Times New Roman"/>
              </a:rPr>
              <a:t>Prior to the completion of the investigation of the crash by a law enforcement officer, or the consent of the officer to leave, the driver may not facilitate, allow, or agree to the removal of the vehicle from the scene for any purpose other than to call for a law enforcement officer, to call for medical assistance or medical treatment as set forth in subsection (b) of this section, or to remove oneself or others from significant risk of injury. If the driver does leave for a reason permitted by this subsection, then the driver must return with the vehicle to the crash scene within a reasonable period of time, unless otherwise instructed by a law enforcement officer. A willful violation of this subsection shall be punished as a Class H felony.</a:t>
            </a:r>
            <a:endParaRPr lang="en-US" sz="1300" dirty="0">
              <a:solidFill>
                <a:prstClr val="black"/>
              </a:solidFill>
              <a:latin typeface="Times New Roman"/>
            </a:endParaRPr>
          </a:p>
          <a:p>
            <a:pPr indent="232913" algn="just">
              <a:spcBef>
                <a:spcPts val="0"/>
              </a:spcBef>
              <a:defRPr/>
            </a:pPr>
            <a:r>
              <a:rPr lang="en-US" dirty="0" smtClean="0">
                <a:solidFill>
                  <a:prstClr val="black"/>
                </a:solidFill>
                <a:latin typeface="Times New Roman"/>
              </a:rPr>
              <a:t>(b)        In addition to complying with the requirements of subsections (a) and (a1) of this section, the driver as set forth in subsections (a) and (a1) shall give his or her name, address, driver's license number and the license plate number of the vehicle to the person struck or the driver or occupants of any vehicle collided with, provided that the person or persons are physically and mentally capable of receiving such information, and shall render to any person injured in such crash reasonable assistance, including the calling for medical assistance if it is apparent that such assistance is necessary or is requested by the injured person. A violation of this subsection is a Class 1 misdemeanor.</a:t>
            </a:r>
            <a:endParaRPr lang="en-US" sz="1300" dirty="0">
              <a:solidFill>
                <a:prstClr val="black"/>
              </a:solidFill>
              <a:latin typeface="Times New Roman"/>
            </a:endParaRPr>
          </a:p>
          <a:p>
            <a:pPr indent="232913" algn="just">
              <a:spcBef>
                <a:spcPts val="0"/>
              </a:spcBef>
              <a:defRPr/>
            </a:pPr>
            <a:r>
              <a:rPr lang="en-US" dirty="0" smtClean="0">
                <a:solidFill>
                  <a:prstClr val="black"/>
                </a:solidFill>
                <a:latin typeface="Times New Roman"/>
              </a:rPr>
              <a:t>(c)        The driver of any vehicle, when the driver knows or reasonably should know that the vehicle which the driver is operating is involved in a crash which results:</a:t>
            </a:r>
            <a:endParaRPr lang="en-US" sz="1300" dirty="0">
              <a:solidFill>
                <a:prstClr val="black"/>
              </a:solidFill>
              <a:latin typeface="Times New Roman"/>
            </a:endParaRPr>
          </a:p>
          <a:p>
            <a:pPr marL="1164565" indent="-465826" algn="just">
              <a:spcBef>
                <a:spcPts val="0"/>
              </a:spcBef>
              <a:defRPr/>
            </a:pPr>
            <a:r>
              <a:rPr lang="en-US" dirty="0" smtClean="0">
                <a:solidFill>
                  <a:prstClr val="black"/>
                </a:solidFill>
                <a:latin typeface="Times New Roman"/>
              </a:rPr>
              <a:t>(1)        Only in damage to property; or</a:t>
            </a:r>
            <a:endParaRPr lang="en-US" sz="1300" dirty="0">
              <a:solidFill>
                <a:prstClr val="black"/>
              </a:solidFill>
              <a:latin typeface="Times New Roman"/>
            </a:endParaRPr>
          </a:p>
          <a:p>
            <a:pPr marL="1164565" indent="-465826" algn="just">
              <a:spcBef>
                <a:spcPts val="0"/>
              </a:spcBef>
              <a:defRPr/>
            </a:pPr>
            <a:r>
              <a:rPr lang="en-US" dirty="0" smtClean="0">
                <a:solidFill>
                  <a:prstClr val="black"/>
                </a:solidFill>
                <a:latin typeface="Times New Roman"/>
              </a:rPr>
              <a:t>(2)        In injury or death to any person, but only if the operator of the vehicle did not know and did not have reason to know of the death or injury;</a:t>
            </a:r>
            <a:endParaRPr lang="en-US" sz="1300" dirty="0">
              <a:solidFill>
                <a:prstClr val="black"/>
              </a:solidFill>
              <a:latin typeface="Times New Roman"/>
            </a:endParaRPr>
          </a:p>
          <a:p>
            <a:pPr algn="just">
              <a:spcBef>
                <a:spcPts val="0"/>
              </a:spcBef>
              <a:defRPr/>
            </a:pPr>
            <a:r>
              <a:rPr lang="en-US" dirty="0" smtClean="0">
                <a:solidFill>
                  <a:prstClr val="black"/>
                </a:solidFill>
                <a:latin typeface="Times New Roman"/>
              </a:rPr>
              <a:t>shall immediately stop the vehicle at the scene of the crash. If the crash is a reportable crash, the driver shall remain with the vehicle at the scene of the crash until a law enforcement officer completes the investigation of the crash or authorizes the driver to leave and the vehicle to be removed, unless remaining at the scene places the driver or others at significant risk of injury.</a:t>
            </a:r>
            <a:endParaRPr lang="en-US" sz="1300" dirty="0">
              <a:solidFill>
                <a:prstClr val="black"/>
              </a:solidFill>
              <a:latin typeface="Times New Roman"/>
            </a:endParaRPr>
          </a:p>
          <a:p>
            <a:pPr indent="232913" algn="just">
              <a:spcBef>
                <a:spcPts val="0"/>
              </a:spcBef>
              <a:defRPr/>
            </a:pPr>
            <a:r>
              <a:rPr lang="en-US" dirty="0" smtClean="0">
                <a:solidFill>
                  <a:prstClr val="black"/>
                </a:solidFill>
                <a:latin typeface="Times New Roman"/>
              </a:rPr>
              <a:t>Prior to the completion of the investigation of the crash by a law enforcement officer, or the consent of the officer to leave, the driver may not facilitate, allow, or agree to the removal of the vehicle from the scene, for any purpose other than to call for a law enforcement officer, to call for medical assistance or medical treatment, or to remove oneself or others from significant risk of injury. If the driver does leave for a reason permitted by this subsection, then the driver must return with the vehicle to the accident scene within a reasonable period of time, unless otherwise instructed by a law enforcement officer. A willful violation of this subsection is a Class 1 misdemeanor.</a:t>
            </a:r>
            <a:endParaRPr lang="en-US" sz="1300" dirty="0">
              <a:solidFill>
                <a:prstClr val="black"/>
              </a:solidFill>
              <a:latin typeface="Times New Roman"/>
            </a:endParaRPr>
          </a:p>
          <a:p>
            <a:pPr indent="232913" algn="just">
              <a:spcBef>
                <a:spcPts val="0"/>
              </a:spcBef>
              <a:defRPr/>
            </a:pPr>
            <a:r>
              <a:rPr lang="en-US" dirty="0" smtClean="0">
                <a:solidFill>
                  <a:prstClr val="black"/>
                </a:solidFill>
                <a:latin typeface="Times New Roman"/>
              </a:rPr>
              <a:t>(c1)      In addition to complying with the requirement of subsection (c) of this section, the driver as set forth in subsection (c) shall give his or her name, address, driver's license number and the license plate number of his vehicle to the driver or occupants of any other vehicle involved in the crash or to any person whose property is damaged in the crash. If the damaged property is a parked and unattended vehicle and the name and location of the owner is not known to or readily ascertainable by the driver of the responsible vehicle, the driver shall furnish the information required by this subsection to the nearest available peace officer, or, in the alternative, and provided the driver thereafter within 48 hours fully complies with G.S. 20-166.1(c), shall immediately place a paper-writing containing the information in a conspicuous place upon or in the damaged vehicle. If the damaged property is a guardrail, utility pole, or other fixed object owned by the Department of Transportation, a public utility, or other public service corporation to which report cannot readily be made at the scene, it shall be sufficient if the responsible driver shall furnish the information required to the nearest peace officer or make written report thereof containing the information by U.S. certified mail, return receipt requested, to the North Carolina Division of Motor Vehicles within five days following the collision. A violation of this subsection is a Class 1 misdemeanor.</a:t>
            </a:r>
            <a:endParaRPr lang="en-US" sz="1300" dirty="0">
              <a:solidFill>
                <a:prstClr val="black"/>
              </a:solidFill>
              <a:latin typeface="Times New Roman"/>
            </a:endParaRPr>
          </a:p>
          <a:p>
            <a:pPr indent="232913" algn="just">
              <a:spcBef>
                <a:spcPts val="0"/>
              </a:spcBef>
              <a:defRPr/>
            </a:pPr>
            <a:r>
              <a:rPr lang="en-US" dirty="0" smtClean="0">
                <a:solidFill>
                  <a:prstClr val="black"/>
                </a:solidFill>
                <a:latin typeface="Times New Roman"/>
              </a:rPr>
              <a:t>(c2)      Notwithstanding subsections (a), (a1), and (c) of this section, if a crash occurs on a main lane, ramp, shoulder, median, or adjacent area of a highway, each vehicle shall be moved as soon as possible out of the travel lane and onto the shoulder or to a designated accident investigation site to complete the requirements of this section and minimize interference with traffic if all of the following apply:</a:t>
            </a:r>
            <a:endParaRPr lang="en-US" sz="1300" dirty="0">
              <a:solidFill>
                <a:prstClr val="black"/>
              </a:solidFill>
              <a:latin typeface="Times New Roman"/>
            </a:endParaRPr>
          </a:p>
          <a:p>
            <a:pPr marL="1164565" indent="-465826" algn="just">
              <a:spcBef>
                <a:spcPts val="0"/>
              </a:spcBef>
              <a:defRPr/>
            </a:pPr>
            <a:r>
              <a:rPr lang="en-US" dirty="0" smtClean="0">
                <a:solidFill>
                  <a:prstClr val="black"/>
                </a:solidFill>
                <a:latin typeface="Times New Roman"/>
              </a:rPr>
              <a:t>(1)        The crash has not resulted in injury or death to any person or the drivers did not know or have reason to know of any injury or death.</a:t>
            </a:r>
            <a:endParaRPr lang="en-US" sz="1300" dirty="0">
              <a:solidFill>
                <a:prstClr val="black"/>
              </a:solidFill>
              <a:latin typeface="Times New Roman"/>
            </a:endParaRPr>
          </a:p>
          <a:p>
            <a:pPr marL="1164565" indent="-465826" algn="just">
              <a:spcBef>
                <a:spcPts val="0"/>
              </a:spcBef>
              <a:defRPr/>
            </a:pPr>
            <a:r>
              <a:rPr lang="en-US" dirty="0" smtClean="0">
                <a:solidFill>
                  <a:prstClr val="black"/>
                </a:solidFill>
                <a:latin typeface="Times New Roman"/>
              </a:rPr>
              <a:t>(2)        Each vehicle can be normally and safely driven. For purposes of this subsection, a vehicle can be normally and safely driven if it does not require towing and can be operated under its own power and in its usual manner, without additional damage or hazard to the vehicle, other traffic, or the roadway.</a:t>
            </a:r>
            <a:endParaRPr lang="en-US" sz="1300" dirty="0">
              <a:solidFill>
                <a:prstClr val="black"/>
              </a:solidFill>
              <a:latin typeface="Times New Roman"/>
            </a:endParaRPr>
          </a:p>
          <a:p>
            <a:pPr indent="232913" algn="just">
              <a:spcBef>
                <a:spcPts val="0"/>
              </a:spcBef>
              <a:defRPr/>
            </a:pPr>
            <a:r>
              <a:rPr lang="en-US" dirty="0" smtClean="0">
                <a:solidFill>
                  <a:prstClr val="black"/>
                </a:solidFill>
                <a:latin typeface="Times New Roman"/>
              </a:rPr>
              <a:t>(d)       Any person who renders first aid or emergency assistance at the scene of a motor vehicle crash on any street or highway to any person injured as a result of the accident, shall not be liable in civil damages for any acts or omissions relating to the services rendered, unless the acts or omissions amount to wanton conduct or intentional wrongdoing.</a:t>
            </a:r>
            <a:endParaRPr lang="en-US" sz="1300" dirty="0">
              <a:solidFill>
                <a:prstClr val="black"/>
              </a:solidFill>
              <a:latin typeface="Times New Roman"/>
            </a:endParaRPr>
          </a:p>
          <a:p>
            <a:pPr indent="232913" algn="just">
              <a:spcBef>
                <a:spcPts val="0"/>
              </a:spcBef>
              <a:defRPr/>
            </a:pPr>
            <a:r>
              <a:rPr lang="en-US" dirty="0" smtClean="0">
                <a:solidFill>
                  <a:prstClr val="black"/>
                </a:solidFill>
                <a:latin typeface="Times New Roman"/>
              </a:rPr>
              <a:t>(e)        The Division of Motor Vehicles shall revoke the drivers license of a person convicted of violating subsection (a) or (a1) of this section for a period of one year, unless the court makes a finding that a longer period of revocation is appropriate under the circumstances of the case. If the court makes this finding, the Division of Motor Vehicles shall revoke that person's drivers license for two years. Upon a first conviction only for a violation of subsection (a1) of this section, a trial judge may allow limited driving privileges in the manner set forth in G.S. 20-179.3(b)(2) during any period of time during which the drivers license is revoked. </a:t>
            </a:r>
            <a:r>
              <a:rPr lang="en-US" dirty="0" smtClean="0">
                <a:solidFill>
                  <a:prstClr val="black"/>
                </a:solidFill>
                <a:latin typeface="Times New (W1)"/>
              </a:rPr>
              <a:t> (1937, c. 407, s. 128; 1939, c. 10, ss. 1, 11/2; 1943, c. 439; 1951, cc. 309, 794, 823; 1953, cc. 394, 793; c. 1340, s. 1; 1955, c. 913, s. 8; 1965, c. 176; 1967, c. 445; 1971, c. 958, s. 1; 1973, c. 507, s. 5; 1975, c. 716, s. 5; 1977, c. 464, s. 34; 1979, c. 667, s. 32; 1983, c. 912, s. 1; 1985, c. 324, ss. 1-4; 1993, c. 539, ss. 373-375, 1260; 1994, Ex. Sess., c. 24, s. 14(c); 2003-310, s. 2; 2003-394, s. 1; 2005-460, s. 1; 2008-128, s. 1.)</a:t>
            </a:r>
            <a:endParaRPr lang="en-US" sz="1300" dirty="0">
              <a:solidFill>
                <a:prstClr val="black"/>
              </a:solidFill>
              <a:latin typeface="Times New Roman"/>
            </a:endParaRPr>
          </a:p>
          <a:p>
            <a:pPr>
              <a:defRPr/>
            </a:pPr>
            <a:endParaRPr lang="en-US" dirty="0" smtClean="0"/>
          </a:p>
        </p:txBody>
      </p:sp>
      <p:graphicFrame>
        <p:nvGraphicFramePr>
          <p:cNvPr id="4" name="Table 3"/>
          <p:cNvGraphicFramePr>
            <a:graphicFrameLocks noGrp="1"/>
          </p:cNvGraphicFramePr>
          <p:nvPr/>
        </p:nvGraphicFramePr>
        <p:xfrm>
          <a:off x="525940" y="4294586"/>
          <a:ext cx="5958522" cy="265611"/>
        </p:xfrm>
        <a:graphic>
          <a:graphicData uri="http://schemas.openxmlformats.org/drawingml/2006/table">
            <a:tbl>
              <a:tblPr firstRow="1" bandRow="1">
                <a:tableStyleId>{2D5ABB26-0587-4C30-8999-92F81FD0307C}</a:tableStyleId>
              </a:tblPr>
              <a:tblGrid>
                <a:gridCol w="2804010"/>
                <a:gridCol w="3154512"/>
              </a:tblGrid>
              <a:tr h="265611">
                <a:tc>
                  <a:txBody>
                    <a:bodyPr/>
                    <a:lstStyle/>
                    <a:p>
                      <a:r>
                        <a:rPr lang="en-US" sz="1100" b="0" dirty="0" smtClean="0">
                          <a:latin typeface="Century Gothic" pitchFamily="34" charset="0"/>
                        </a:rPr>
                        <a:t>Lesson Objective: 2.2</a:t>
                      </a:r>
                      <a:endParaRPr lang="en-US" sz="1100" b="0" dirty="0">
                        <a:latin typeface="Century Gothic" pitchFamily="34" charset="0"/>
                      </a:endParaRPr>
                    </a:p>
                  </a:txBody>
                  <a:tcPr marL="87625" marR="87625"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2-7</a:t>
                      </a:r>
                    </a:p>
                  </a:txBody>
                  <a:tcPr marL="87625" marR="87625"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
        <p:nvSpPr>
          <p:cNvPr id="33800" name="Slide Image Placeholder 5"/>
          <p:cNvSpPr>
            <a:spLocks noGrp="1" noRot="1" noChangeAspect="1" noTextEdit="1"/>
          </p:cNvSpPr>
          <p:nvPr>
            <p:ph type="sldImg"/>
          </p:nvPr>
        </p:nvSpPr>
        <p:spPr bwMode="auto">
          <a:xfrm>
            <a:off x="1143000" y="531813"/>
            <a:ext cx="4719638" cy="35417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2739950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698739" indent="-698739" algn="just">
              <a:spcBef>
                <a:spcPts val="0"/>
              </a:spcBef>
              <a:defRPr/>
            </a:pPr>
            <a:r>
              <a:rPr lang="en-US" b="1" dirty="0" smtClean="0">
                <a:solidFill>
                  <a:prstClr val="black"/>
                </a:solidFill>
                <a:latin typeface="Times New Roman"/>
              </a:rPr>
              <a:t>§ 20-161.  Stopping on highway prohibited; warning signals; removal of vehicles from public highway.</a:t>
            </a:r>
          </a:p>
          <a:p>
            <a:pPr indent="232913" algn="just">
              <a:spcBef>
                <a:spcPts val="0"/>
              </a:spcBef>
              <a:defRPr/>
            </a:pPr>
            <a:r>
              <a:rPr lang="en-US" dirty="0" smtClean="0">
                <a:solidFill>
                  <a:prstClr val="black"/>
                </a:solidFill>
                <a:latin typeface="Times New Roman"/>
              </a:rPr>
              <a:t>(a)        No person shall park or leave standing any vehicle, whether attended or unattended, upon the main-traveled portion of any highway or highway bridge with the speed limit posted less than 45 miles per hour unless the vehicle is disabled to such an extent that it is impossible to avoid stopping and temporarily leaving the vehicle upon the paved or main traveled portion of the highway or highway bridge. This subsection shall not apply to a solid waste vehicle stopped on a highway while engaged in collecting garbage as defined in G.S. 20-118(c)(5)g. or recyclable material as defined in G.S. 130A-290(a)(26).</a:t>
            </a:r>
          </a:p>
          <a:p>
            <a:pPr indent="232913" algn="just">
              <a:spcBef>
                <a:spcPts val="0"/>
              </a:spcBef>
              <a:defRPr/>
            </a:pPr>
            <a:r>
              <a:rPr lang="en-US" dirty="0" smtClean="0">
                <a:solidFill>
                  <a:prstClr val="black"/>
                </a:solidFill>
                <a:latin typeface="Times New Roman"/>
              </a:rPr>
              <a:t>(a1)      No person shall park or leave standing any vehicle, whether attended or unattended, upon the paved or main-traveled portion of any highway or highway bridge with the speed limit posted 45 miles per hour or greater unless the vehicle is disabled to such an extent that it is impossible to avoid stopping and temporarily leaving the vehicle upon the paved or main-traveled portion of the highway or highway bridge. This subsection shall not apply to a solid waste vehicle stopped on a highway while engaged in collecting garbage as defined in G.S. 20-118(c)(5)g. or recyclable material as defined in G.S. 130A-290(a)(26).</a:t>
            </a:r>
          </a:p>
          <a:p>
            <a:pPr indent="232913" algn="just">
              <a:spcBef>
                <a:spcPts val="0"/>
              </a:spcBef>
              <a:defRPr/>
            </a:pPr>
            <a:r>
              <a:rPr lang="en-US" dirty="0" smtClean="0">
                <a:solidFill>
                  <a:prstClr val="black"/>
                </a:solidFill>
                <a:latin typeface="Times New Roman"/>
              </a:rPr>
              <a:t>(b)        No person shall park or leave standing any vehicle upon the shoulder of a public highway unless the vehicle can be clearly seen by approaching drivers from a distance of 200 feet in both directions and does not obstruct the normal movement of traffic.</a:t>
            </a:r>
          </a:p>
          <a:p>
            <a:pPr indent="232913" algn="just">
              <a:spcBef>
                <a:spcPts val="0"/>
              </a:spcBef>
              <a:defRPr/>
            </a:pPr>
            <a:r>
              <a:rPr lang="en-US" dirty="0" smtClean="0">
                <a:solidFill>
                  <a:prstClr val="black"/>
                </a:solidFill>
                <a:latin typeface="Times New Roman"/>
              </a:rPr>
              <a:t>(c)        The operator of any truck, truck tractor, trailer or semitrailer which is disabled upon any portion of the highway shall display warning devices of a type and in a manner as required under the rules and regulations of the United States Department of Transportation as adopted by the Division of Motor Vehicles. Such warning devices shall be displayed as long as the vehicle is disabled.</a:t>
            </a:r>
          </a:p>
          <a:p>
            <a:pPr indent="232913" algn="just">
              <a:spcBef>
                <a:spcPts val="0"/>
              </a:spcBef>
              <a:defRPr/>
            </a:pPr>
            <a:r>
              <a:rPr lang="en-US" dirty="0" smtClean="0">
                <a:solidFill>
                  <a:prstClr val="black"/>
                </a:solidFill>
                <a:latin typeface="Times New Roman"/>
              </a:rPr>
              <a:t>(d)       The owner of any vehicle parked or left standing in violation of law shall be deemed to have appointed any investigating law-enforcement officer his agent:</a:t>
            </a:r>
          </a:p>
          <a:p>
            <a:pPr marL="1164565" indent="-465826" algn="just">
              <a:spcBef>
                <a:spcPts val="0"/>
              </a:spcBef>
              <a:defRPr/>
            </a:pPr>
            <a:r>
              <a:rPr lang="en-US" dirty="0" smtClean="0">
                <a:solidFill>
                  <a:prstClr val="black"/>
                </a:solidFill>
                <a:latin typeface="Times New Roman"/>
              </a:rPr>
              <a:t>(1)        For the purpose of removing the vehicle to the shoulder of the highway or to some other suitable place; and</a:t>
            </a:r>
          </a:p>
          <a:p>
            <a:pPr marL="1164565" indent="-465826" algn="just">
              <a:spcBef>
                <a:spcPts val="0"/>
              </a:spcBef>
              <a:defRPr/>
            </a:pPr>
            <a:r>
              <a:rPr lang="en-US" dirty="0" smtClean="0">
                <a:solidFill>
                  <a:prstClr val="black"/>
                </a:solidFill>
                <a:latin typeface="Times New Roman"/>
              </a:rPr>
              <a:t>(2)        For the purpose of arranging for the transportation and safe storage of any vehicle which is interfering with the regular flow of traffic or which otherwise constitutes a hazard, in which case the officer shall be deemed a legal possessor of the vehicle within the meaning of G.S. 44A-2(d).</a:t>
            </a:r>
          </a:p>
          <a:p>
            <a:pPr indent="232913" algn="just">
              <a:spcBef>
                <a:spcPts val="0"/>
              </a:spcBef>
              <a:defRPr/>
            </a:pPr>
            <a:r>
              <a:rPr lang="en-US" dirty="0" smtClean="0">
                <a:solidFill>
                  <a:prstClr val="black"/>
                </a:solidFill>
                <a:latin typeface="Times New Roman"/>
              </a:rPr>
              <a:t>(e)        When any vehicle is parked or left standing upon the right-of-way of a public highway, including rest areas, for a period of 24 hours or more, the owner shall be deemed to have appointed any investigating law-enforcement officer his agent for the purpose of arranging for the transportation and safe storage of such vehicle and such investigating law-enforcement officer shall be deemed a legal possessor of the motor vehicle within the meaning of that term as it appears in G.S. 44A-2(d).</a:t>
            </a:r>
          </a:p>
          <a:p>
            <a:pPr indent="232913" algn="just">
              <a:spcBef>
                <a:spcPts val="0"/>
              </a:spcBef>
              <a:defRPr/>
            </a:pPr>
            <a:r>
              <a:rPr lang="en-US" dirty="0" smtClean="0">
                <a:solidFill>
                  <a:prstClr val="black"/>
                </a:solidFill>
                <a:latin typeface="Times New Roman"/>
              </a:rPr>
              <a:t>(f)        Any investigating law enforcement officer, with the concurrence of the Department of Transportation, may immediately remove or cause to be removed from the State highway system any wrecked, abandoned, disabled, unattended, burned, or partially dismantled vehicle, cargo, or other personal property interfering with the regular flow of traffic or which otherwise constitutes a hazard. In the event of a motor vehicle crash involving serious personal injury or death, no removal shall occur until the investigating law enforcement officer determines that adequate information has been obtained for preparation of a crash report. No state or local law enforcement officer, Department of Transportation employee, or person or firm contracting or assisting in the removal or disposition of any such vehicle, cargo, or other personal property shall be held criminally or civilly liable for any damage or economic injury related to carrying out or enforcing the provisions of this section.</a:t>
            </a:r>
          </a:p>
          <a:p>
            <a:pPr indent="232913" algn="just">
              <a:spcBef>
                <a:spcPts val="0"/>
              </a:spcBef>
              <a:defRPr/>
            </a:pPr>
            <a:r>
              <a:rPr lang="en-US" dirty="0" smtClean="0">
                <a:solidFill>
                  <a:prstClr val="black"/>
                </a:solidFill>
                <a:latin typeface="Times New Roman"/>
              </a:rPr>
              <a:t>(g)        The owner shall be liable for any costs incurred in the removal, storage, and subsequent disposition of a vehicle, cargo, or other personal property under the authority of this section.  (1937, c. 407, s. 123; 1951, c. 1165, s. 1; 1971, c. 294, s. 1; 1973, c. 1330, s. 25; 1985, c. 454, s. 6; 2003-310, s. 1; 2007-360, ss. 4, 5; 2009-104, s. 1; 2010-132, ss. 13, 14, 15.)</a:t>
            </a:r>
          </a:p>
          <a:p>
            <a:pPr>
              <a:defRPr/>
            </a:pPr>
            <a:endParaRPr lang="en-US" dirty="0" smtClean="0">
              <a:solidFill>
                <a:prstClr val="black"/>
              </a:solidFill>
            </a:endParaRPr>
          </a:p>
          <a:p>
            <a:pPr>
              <a:defRPr/>
            </a:pPr>
            <a:endParaRPr lang="en-US" dirty="0"/>
          </a:p>
        </p:txBody>
      </p:sp>
      <p:graphicFrame>
        <p:nvGraphicFramePr>
          <p:cNvPr id="4" name="Table 3"/>
          <p:cNvGraphicFramePr>
            <a:graphicFrameLocks noGrp="1"/>
          </p:cNvGraphicFramePr>
          <p:nvPr/>
        </p:nvGraphicFramePr>
        <p:xfrm>
          <a:off x="525940" y="4294586"/>
          <a:ext cx="5958522" cy="265611"/>
        </p:xfrm>
        <a:graphic>
          <a:graphicData uri="http://schemas.openxmlformats.org/drawingml/2006/table">
            <a:tbl>
              <a:tblPr firstRow="1" bandRow="1">
                <a:tableStyleId>{2D5ABB26-0587-4C30-8999-92F81FD0307C}</a:tableStyleId>
              </a:tblPr>
              <a:tblGrid>
                <a:gridCol w="2804010"/>
                <a:gridCol w="3154512"/>
              </a:tblGrid>
              <a:tr h="265611">
                <a:tc>
                  <a:txBody>
                    <a:bodyPr/>
                    <a:lstStyle/>
                    <a:p>
                      <a:r>
                        <a:rPr lang="en-US" sz="1100" b="0" dirty="0" smtClean="0">
                          <a:latin typeface="Century Gothic" pitchFamily="34" charset="0"/>
                        </a:rPr>
                        <a:t>Lesson Objective: 2.2</a:t>
                      </a:r>
                      <a:endParaRPr lang="en-US" sz="1100" b="0" dirty="0">
                        <a:latin typeface="Century Gothic" pitchFamily="34" charset="0"/>
                      </a:endParaRPr>
                    </a:p>
                  </a:txBody>
                  <a:tcPr marL="87625" marR="87625"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2-8</a:t>
                      </a:r>
                    </a:p>
                  </a:txBody>
                  <a:tcPr marL="87625" marR="87625"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
        <p:nvSpPr>
          <p:cNvPr id="34824" name="Slide Image Placeholder 5"/>
          <p:cNvSpPr>
            <a:spLocks noGrp="1" noRot="1" noChangeAspect="1" noTextEdit="1"/>
          </p:cNvSpPr>
          <p:nvPr>
            <p:ph type="sldImg"/>
          </p:nvPr>
        </p:nvSpPr>
        <p:spPr bwMode="auto">
          <a:xfrm>
            <a:off x="1143000" y="531813"/>
            <a:ext cx="4719638" cy="35417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277859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p:cNvSpPr>
            <a:spLocks noGrp="1" noRot="1" noChangeAspect="1"/>
          </p:cNvSpPr>
          <p:nvPr>
            <p:ph type="sldImg"/>
          </p:nvPr>
        </p:nvSpPr>
        <p:spPr>
          <a:xfrm>
            <a:off x="1143000" y="531813"/>
            <a:ext cx="4719638" cy="3541712"/>
          </a:xfrm>
        </p:spPr>
      </p:sp>
      <p:sp>
        <p:nvSpPr>
          <p:cNvPr id="4" name="Notes Placeholder 3"/>
          <p:cNvSpPr>
            <a:spLocks noGrp="1"/>
          </p:cNvSpPr>
          <p:nvPr>
            <p:ph type="body" idx="1"/>
          </p:nvPr>
        </p:nvSpPr>
        <p:spPr/>
        <p:txBody>
          <a:bodyPr/>
          <a:lstStyle/>
          <a:p>
            <a:r>
              <a:rPr lang="en-US" dirty="0"/>
              <a:t>The </a:t>
            </a:r>
            <a:r>
              <a:rPr lang="en-US" dirty="0" smtClean="0"/>
              <a:t>Manual on Uniform Traffic Control Devices is commonly referred</a:t>
            </a:r>
            <a:r>
              <a:rPr lang="en-US" baseline="0" dirty="0" smtClean="0"/>
              <a:t> to as the </a:t>
            </a:r>
            <a:r>
              <a:rPr lang="en-US" dirty="0" smtClean="0"/>
              <a:t>MUTCD </a:t>
            </a:r>
          </a:p>
          <a:p>
            <a:r>
              <a:rPr lang="en-US" dirty="0" smtClean="0"/>
              <a:t>The MUTCD is </a:t>
            </a:r>
            <a:r>
              <a:rPr lang="en-US" dirty="0"/>
              <a:t>a national standard that was first published in </a:t>
            </a:r>
            <a:r>
              <a:rPr lang="en-US" dirty="0" smtClean="0"/>
              <a:t>1935,</a:t>
            </a:r>
            <a:r>
              <a:rPr lang="en-US" baseline="0" dirty="0" smtClean="0"/>
              <a:t> and it has been maintained by </a:t>
            </a:r>
            <a:r>
              <a:rPr lang="en-US" baseline="0" dirty="0" err="1" smtClean="0"/>
              <a:t>FHWA</a:t>
            </a:r>
            <a:r>
              <a:rPr lang="en-US" baseline="0" dirty="0" smtClean="0"/>
              <a:t> since 1971</a:t>
            </a:r>
          </a:p>
          <a:p>
            <a:r>
              <a:rPr lang="en-US" baseline="0" dirty="0" smtClean="0"/>
              <a:t>The current version was published in 2009, and the PDF is 864 pages</a:t>
            </a:r>
            <a:endParaRPr lang="en-US" dirty="0" smtClean="0"/>
          </a:p>
          <a:p>
            <a:r>
              <a:rPr lang="en-US" dirty="0" smtClean="0"/>
              <a:t>The manual promotes uniformity of </a:t>
            </a:r>
            <a:r>
              <a:rPr lang="en-US" dirty="0"/>
              <a:t>traffic </a:t>
            </a:r>
            <a:r>
              <a:rPr lang="en-US" dirty="0" smtClean="0"/>
              <a:t>control devices like</a:t>
            </a:r>
            <a:r>
              <a:rPr lang="en-US" baseline="0" dirty="0" smtClean="0"/>
              <a:t> signs, signals, and markings, which improves safety and driver expectancy</a:t>
            </a:r>
            <a:endParaRPr lang="en-US" dirty="0"/>
          </a:p>
          <a:p>
            <a:r>
              <a:rPr lang="en-US" dirty="0" smtClean="0"/>
              <a:t>There was extensive </a:t>
            </a:r>
            <a:r>
              <a:rPr lang="en-US" dirty="0"/>
              <a:t>participation by </a:t>
            </a:r>
            <a:r>
              <a:rPr lang="en-US" dirty="0" smtClean="0"/>
              <a:t>practitioners </a:t>
            </a:r>
            <a:r>
              <a:rPr lang="en-US" dirty="0"/>
              <a:t>in developing and evaluating the content of the </a:t>
            </a:r>
            <a:r>
              <a:rPr lang="en-US" dirty="0" smtClean="0"/>
              <a:t>MUTCD,</a:t>
            </a:r>
            <a:r>
              <a:rPr lang="en-US" baseline="0" dirty="0" smtClean="0"/>
              <a:t> including transportation and public safety</a:t>
            </a:r>
          </a:p>
          <a:p>
            <a:r>
              <a:rPr lang="en-US" dirty="0" smtClean="0"/>
              <a:t>States may adopt the document as is, add a state supplement, or create a state version, but the content remains mostly uniform</a:t>
            </a:r>
            <a:endParaRPr lang="en-US" baseline="0" dirty="0" smtClean="0"/>
          </a:p>
          <a:p>
            <a:pPr marL="0" indent="0">
              <a:buNone/>
            </a:pPr>
            <a:endParaRPr lang="en-US" dirty="0"/>
          </a:p>
          <a:p>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4195704551"/>
              </p:ext>
            </p:extLst>
          </p:nvPr>
        </p:nvGraphicFramePr>
        <p:xfrm>
          <a:off x="525780" y="4294054"/>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Lesson Objective: 2.3</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2-9</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Tree>
    <p:extLst>
      <p:ext uri="{BB962C8B-B14F-4D97-AF65-F5344CB8AC3E}">
        <p14:creationId xmlns:p14="http://schemas.microsoft.com/office/powerpoint/2010/main" val="230936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Part 6 of the MUTCD covers Temporary Traffic Control (TTC) zones, commonly known as highway construction or work zones</a:t>
            </a:r>
          </a:p>
          <a:p>
            <a:r>
              <a:rPr lang="en-US" dirty="0" smtClean="0"/>
              <a:t>A subset of Part 6 is Chapter 6I (pronounced “six-eye”), which specifically addresses traffic incidents</a:t>
            </a:r>
          </a:p>
          <a:p>
            <a:r>
              <a:rPr lang="en-US" dirty="0" smtClean="0"/>
              <a:t>Because they are emergency events of a temporary nature, traffic incidents are different from highway work zones and are not required to conform with the requirements of work zones</a:t>
            </a:r>
          </a:p>
          <a:p>
            <a:r>
              <a:rPr lang="en-US" dirty="0" smtClean="0"/>
              <a:t>Review the five sections of Chapter 6I</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336053154"/>
              </p:ext>
            </p:extLst>
          </p:nvPr>
        </p:nvGraphicFramePr>
        <p:xfrm>
          <a:off x="525780" y="4294054"/>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Lesson Objective: 2.3</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2-11</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
        <p:nvSpPr>
          <p:cNvPr id="6" name="Slide Image Placeholder 5"/>
          <p:cNvSpPr>
            <a:spLocks noGrp="1" noRot="1" noChangeAspect="1"/>
          </p:cNvSpPr>
          <p:nvPr>
            <p:ph type="sldImg"/>
          </p:nvPr>
        </p:nvSpPr>
        <p:spPr>
          <a:xfrm>
            <a:off x="1143000" y="531813"/>
            <a:ext cx="4719638" cy="3541712"/>
          </a:xfrm>
        </p:spPr>
      </p:sp>
    </p:spTree>
    <p:extLst>
      <p:ext uri="{BB962C8B-B14F-4D97-AF65-F5344CB8AC3E}">
        <p14:creationId xmlns:p14="http://schemas.microsoft.com/office/powerpoint/2010/main" val="3418240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6" name="Footer Placeholder 3"/>
          <p:cNvSpPr>
            <a:spLocks noGrp="1"/>
          </p:cNvSpPr>
          <p:nvPr>
            <p:ph type="ftr" sz="quarter" idx="3"/>
          </p:nvPr>
        </p:nvSpPr>
        <p:spPr>
          <a:xfrm>
            <a:off x="18288" y="6492875"/>
            <a:ext cx="8229600" cy="347472"/>
          </a:xfrm>
          <a:prstGeom prst="rect">
            <a:avLst/>
          </a:prstGeom>
        </p:spPr>
        <p:txBody>
          <a:bodyPr vert="horz" lIns="91440" tIns="45720" rIns="91440" bIns="45720" rtlCol="0" anchor="ctr"/>
          <a:lstStyle>
            <a:lvl1pPr algn="l">
              <a:defRPr sz="1200" b="1">
                <a:solidFill>
                  <a:schemeClr val="bg1"/>
                </a:solidFill>
                <a:latin typeface="+mn-lt"/>
              </a:defRPr>
            </a:lvl1pPr>
          </a:lstStyle>
          <a:p>
            <a:pPr eaLnBrk="0" fontAlgn="base" hangingPunct="0">
              <a:spcBef>
                <a:spcPct val="0"/>
              </a:spcBef>
              <a:spcAft>
                <a:spcPct val="0"/>
              </a:spcAft>
            </a:pPr>
            <a:endParaRPr lang="en-US" dirty="0"/>
          </a:p>
        </p:txBody>
      </p:sp>
      <p:sp>
        <p:nvSpPr>
          <p:cNvPr id="7" name="Slide Number Placeholder 2"/>
          <p:cNvSpPr>
            <a:spLocks noGrp="1"/>
          </p:cNvSpPr>
          <p:nvPr>
            <p:ph type="sldNum" sz="quarter" idx="4"/>
          </p:nvPr>
        </p:nvSpPr>
        <p:spPr>
          <a:xfrm>
            <a:off x="8394192" y="6492875"/>
            <a:ext cx="731520" cy="347472"/>
          </a:xfrm>
          <a:prstGeom prst="rect">
            <a:avLst/>
          </a:prstGeom>
        </p:spPr>
        <p:txBody>
          <a:bodyPr vert="horz" lIns="91440" tIns="45720" rIns="91440" bIns="45720" rtlCol="0" anchor="ctr"/>
          <a:lstStyle>
            <a:lvl1pPr algn="r">
              <a:defRPr sz="1200">
                <a:solidFill>
                  <a:schemeClr val="bg1"/>
                </a:solidFill>
                <a:latin typeface="+mn-lt"/>
              </a:defRPr>
            </a:lvl1p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a:t>
            </a:fld>
            <a:endParaRPr lang="en-US" dirty="0"/>
          </a:p>
        </p:txBody>
      </p:sp>
    </p:spTree>
    <p:extLst>
      <p:ext uri="{BB962C8B-B14F-4D97-AF65-F5344CB8AC3E}">
        <p14:creationId xmlns:p14="http://schemas.microsoft.com/office/powerpoint/2010/main" val="190470234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3"/>
          <p:cNvSpPr>
            <a:spLocks noGrp="1"/>
          </p:cNvSpPr>
          <p:nvPr>
            <p:ph type="ftr" sz="quarter" idx="3"/>
          </p:nvPr>
        </p:nvSpPr>
        <p:spPr>
          <a:xfrm>
            <a:off x="18288" y="6492875"/>
            <a:ext cx="8229600" cy="347472"/>
          </a:xfrm>
          <a:prstGeom prst="rect">
            <a:avLst/>
          </a:prstGeom>
        </p:spPr>
        <p:txBody>
          <a:bodyPr vert="horz" lIns="91440" tIns="45720" rIns="91440" bIns="45720" rtlCol="0" anchor="ctr"/>
          <a:lstStyle>
            <a:lvl1pPr algn="l">
              <a:defRPr sz="1200" b="1">
                <a:solidFill>
                  <a:schemeClr val="bg1"/>
                </a:solidFill>
                <a:latin typeface="+mn-lt"/>
              </a:defRPr>
            </a:lvl1pPr>
          </a:lstStyle>
          <a:p>
            <a:pPr eaLnBrk="0" fontAlgn="base" hangingPunct="0">
              <a:spcBef>
                <a:spcPct val="0"/>
              </a:spcBef>
              <a:spcAft>
                <a:spcPct val="0"/>
              </a:spcAft>
            </a:pPr>
            <a:endParaRPr lang="en-US" dirty="0"/>
          </a:p>
        </p:txBody>
      </p:sp>
      <p:sp>
        <p:nvSpPr>
          <p:cNvPr id="7" name="Slide Number Placeholder 2"/>
          <p:cNvSpPr>
            <a:spLocks noGrp="1"/>
          </p:cNvSpPr>
          <p:nvPr>
            <p:ph type="sldNum" sz="quarter" idx="4"/>
          </p:nvPr>
        </p:nvSpPr>
        <p:spPr>
          <a:xfrm>
            <a:off x="8394192" y="6492875"/>
            <a:ext cx="731520" cy="347472"/>
          </a:xfrm>
          <a:prstGeom prst="rect">
            <a:avLst/>
          </a:prstGeom>
        </p:spPr>
        <p:txBody>
          <a:bodyPr vert="horz" lIns="91440" tIns="45720" rIns="91440" bIns="45720" rtlCol="0" anchor="ctr"/>
          <a:lstStyle>
            <a:lvl1pPr algn="r">
              <a:defRPr sz="1200">
                <a:solidFill>
                  <a:schemeClr val="bg1"/>
                </a:solidFill>
                <a:latin typeface="+mn-lt"/>
              </a:defRPr>
            </a:lvl1p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a:t>
            </a:fld>
            <a:endParaRPr lang="en-US" dirty="0"/>
          </a:p>
        </p:txBody>
      </p:sp>
    </p:spTree>
    <p:extLst>
      <p:ext uri="{BB962C8B-B14F-4D97-AF65-F5344CB8AC3E}">
        <p14:creationId xmlns:p14="http://schemas.microsoft.com/office/powerpoint/2010/main" val="692946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42163" y="227013"/>
            <a:ext cx="2100262" cy="5668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9788" y="227013"/>
            <a:ext cx="6149975" cy="5668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3"/>
          <p:cNvSpPr>
            <a:spLocks noGrp="1"/>
          </p:cNvSpPr>
          <p:nvPr>
            <p:ph type="ftr" sz="quarter" idx="3"/>
          </p:nvPr>
        </p:nvSpPr>
        <p:spPr>
          <a:xfrm>
            <a:off x="18288" y="6492875"/>
            <a:ext cx="8229600" cy="347472"/>
          </a:xfrm>
          <a:prstGeom prst="rect">
            <a:avLst/>
          </a:prstGeom>
        </p:spPr>
        <p:txBody>
          <a:bodyPr vert="horz" lIns="91440" tIns="45720" rIns="91440" bIns="45720" rtlCol="0" anchor="ctr"/>
          <a:lstStyle>
            <a:lvl1pPr algn="l">
              <a:defRPr sz="1200" b="1">
                <a:solidFill>
                  <a:schemeClr val="bg1"/>
                </a:solidFill>
                <a:latin typeface="+mn-lt"/>
              </a:defRPr>
            </a:lvl1pPr>
          </a:lstStyle>
          <a:p>
            <a:pPr eaLnBrk="0" fontAlgn="base" hangingPunct="0">
              <a:spcBef>
                <a:spcPct val="0"/>
              </a:spcBef>
              <a:spcAft>
                <a:spcPct val="0"/>
              </a:spcAft>
            </a:pPr>
            <a:endParaRPr lang="en-US" dirty="0"/>
          </a:p>
        </p:txBody>
      </p:sp>
      <p:sp>
        <p:nvSpPr>
          <p:cNvPr id="7" name="Slide Number Placeholder 2"/>
          <p:cNvSpPr>
            <a:spLocks noGrp="1"/>
          </p:cNvSpPr>
          <p:nvPr>
            <p:ph type="sldNum" sz="quarter" idx="4"/>
          </p:nvPr>
        </p:nvSpPr>
        <p:spPr>
          <a:xfrm>
            <a:off x="8394192" y="6492875"/>
            <a:ext cx="731520" cy="347472"/>
          </a:xfrm>
          <a:prstGeom prst="rect">
            <a:avLst/>
          </a:prstGeom>
        </p:spPr>
        <p:txBody>
          <a:bodyPr vert="horz" lIns="91440" tIns="45720" rIns="91440" bIns="45720" rtlCol="0" anchor="ctr"/>
          <a:lstStyle>
            <a:lvl1pPr algn="r">
              <a:defRPr sz="1200">
                <a:solidFill>
                  <a:schemeClr val="bg1"/>
                </a:solidFill>
                <a:latin typeface="+mn-lt"/>
              </a:defRPr>
            </a:lvl1p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a:t>
            </a:fld>
            <a:endParaRPr lang="en-US" dirty="0"/>
          </a:p>
        </p:txBody>
      </p:sp>
    </p:spTree>
    <p:extLst>
      <p:ext uri="{BB962C8B-B14F-4D97-AF65-F5344CB8AC3E}">
        <p14:creationId xmlns:p14="http://schemas.microsoft.com/office/powerpoint/2010/main" val="1272647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39788" y="152400"/>
            <a:ext cx="8228012" cy="5743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3"/>
          <p:cNvSpPr>
            <a:spLocks noGrp="1"/>
          </p:cNvSpPr>
          <p:nvPr>
            <p:ph type="ftr" sz="quarter" idx="3"/>
          </p:nvPr>
        </p:nvSpPr>
        <p:spPr>
          <a:xfrm>
            <a:off x="18288" y="6492875"/>
            <a:ext cx="8229600" cy="347472"/>
          </a:xfrm>
          <a:prstGeom prst="rect">
            <a:avLst/>
          </a:prstGeom>
        </p:spPr>
        <p:txBody>
          <a:bodyPr vert="horz" lIns="91440" tIns="45720" rIns="91440" bIns="45720" rtlCol="0" anchor="ctr"/>
          <a:lstStyle>
            <a:lvl1pPr algn="l">
              <a:defRPr sz="1200" b="1">
                <a:solidFill>
                  <a:schemeClr val="bg1"/>
                </a:solidFill>
                <a:latin typeface="+mn-lt"/>
              </a:defRPr>
            </a:lvl1pPr>
          </a:lstStyle>
          <a:p>
            <a:pPr eaLnBrk="0" fontAlgn="base" hangingPunct="0">
              <a:spcBef>
                <a:spcPct val="0"/>
              </a:spcBef>
              <a:spcAft>
                <a:spcPct val="0"/>
              </a:spcAft>
            </a:pPr>
            <a:endParaRPr lang="en-US" dirty="0"/>
          </a:p>
        </p:txBody>
      </p:sp>
      <p:sp>
        <p:nvSpPr>
          <p:cNvPr id="6" name="Slide Number Placeholder 2"/>
          <p:cNvSpPr>
            <a:spLocks noGrp="1"/>
          </p:cNvSpPr>
          <p:nvPr>
            <p:ph type="sldNum" sz="quarter" idx="4"/>
          </p:nvPr>
        </p:nvSpPr>
        <p:spPr>
          <a:xfrm>
            <a:off x="8394192" y="6492875"/>
            <a:ext cx="731520" cy="347472"/>
          </a:xfrm>
          <a:prstGeom prst="rect">
            <a:avLst/>
          </a:prstGeom>
        </p:spPr>
        <p:txBody>
          <a:bodyPr vert="horz" lIns="91440" tIns="45720" rIns="91440" bIns="45720" rtlCol="0" anchor="ctr"/>
          <a:lstStyle>
            <a:lvl1pPr algn="r">
              <a:defRPr sz="1200">
                <a:solidFill>
                  <a:schemeClr val="bg1"/>
                </a:solidFill>
                <a:latin typeface="+mn-lt"/>
              </a:defRPr>
            </a:lvl1p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a:t>
            </a:fld>
            <a:endParaRPr lang="en-US" dirty="0"/>
          </a:p>
        </p:txBody>
      </p:sp>
    </p:spTree>
    <p:extLst>
      <p:ext uri="{BB962C8B-B14F-4D97-AF65-F5344CB8AC3E}">
        <p14:creationId xmlns:p14="http://schemas.microsoft.com/office/powerpoint/2010/main" val="2530156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Media Placeholder 2"/>
          <p:cNvSpPr>
            <a:spLocks noGrp="1"/>
          </p:cNvSpPr>
          <p:nvPr>
            <p:ph type="media" sz="half" idx="1"/>
          </p:nvPr>
        </p:nvSpPr>
        <p:spPr>
          <a:xfrm>
            <a:off x="457200" y="1981200"/>
            <a:ext cx="4038600" cy="4114800"/>
          </a:xfrm>
        </p:spPr>
        <p:txBody>
          <a:bodyPr/>
          <a:lstStyle/>
          <a:p>
            <a:pPr lvl="0"/>
            <a:endParaRPr lang="en-US" noProof="0"/>
          </a:p>
        </p:txBody>
      </p:sp>
      <p:sp>
        <p:nvSpPr>
          <p:cNvPr id="4" name="Text Placeholder 3"/>
          <p:cNvSpPr>
            <a:spLocks noGrp="1"/>
          </p:cNvSpPr>
          <p:nvPr>
            <p:ph type="body"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3"/>
          <p:cNvSpPr>
            <a:spLocks noGrp="1"/>
          </p:cNvSpPr>
          <p:nvPr>
            <p:ph type="ftr" sz="quarter" idx="3"/>
          </p:nvPr>
        </p:nvSpPr>
        <p:spPr>
          <a:xfrm>
            <a:off x="18288" y="6492875"/>
            <a:ext cx="8229600" cy="347472"/>
          </a:xfrm>
          <a:prstGeom prst="rect">
            <a:avLst/>
          </a:prstGeom>
        </p:spPr>
        <p:txBody>
          <a:bodyPr vert="horz" lIns="91440" tIns="45720" rIns="91440" bIns="45720" rtlCol="0" anchor="ctr"/>
          <a:lstStyle>
            <a:lvl1pPr algn="l">
              <a:defRPr sz="1200" b="1">
                <a:solidFill>
                  <a:schemeClr val="bg1"/>
                </a:solidFill>
                <a:latin typeface="+mn-lt"/>
              </a:defRPr>
            </a:lvl1pPr>
          </a:lstStyle>
          <a:p>
            <a:pPr eaLnBrk="0" fontAlgn="base" hangingPunct="0">
              <a:spcBef>
                <a:spcPct val="0"/>
              </a:spcBef>
              <a:spcAft>
                <a:spcPct val="0"/>
              </a:spcAft>
            </a:pPr>
            <a:endParaRPr lang="en-US" dirty="0"/>
          </a:p>
        </p:txBody>
      </p:sp>
      <p:sp>
        <p:nvSpPr>
          <p:cNvPr id="9" name="Slide Number Placeholder 2"/>
          <p:cNvSpPr>
            <a:spLocks noGrp="1"/>
          </p:cNvSpPr>
          <p:nvPr>
            <p:ph type="sldNum" sz="quarter" idx="4"/>
          </p:nvPr>
        </p:nvSpPr>
        <p:spPr>
          <a:xfrm>
            <a:off x="8394192" y="6492875"/>
            <a:ext cx="731520" cy="347472"/>
          </a:xfrm>
          <a:prstGeom prst="rect">
            <a:avLst/>
          </a:prstGeom>
        </p:spPr>
        <p:txBody>
          <a:bodyPr vert="horz" lIns="91440" tIns="45720" rIns="91440" bIns="45720" rtlCol="0" anchor="ctr"/>
          <a:lstStyle>
            <a:lvl1pPr algn="r">
              <a:defRPr sz="1200">
                <a:solidFill>
                  <a:schemeClr val="bg1"/>
                </a:solidFill>
                <a:latin typeface="+mn-lt"/>
              </a:defRPr>
            </a:lvl1p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a:t>
            </a:fld>
            <a:endParaRPr lang="en-US" dirty="0"/>
          </a:p>
        </p:txBody>
      </p:sp>
    </p:spTree>
    <p:extLst>
      <p:ext uri="{BB962C8B-B14F-4D97-AF65-F5344CB8AC3E}">
        <p14:creationId xmlns:p14="http://schemas.microsoft.com/office/powerpoint/2010/main" val="158201805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descr="_LessonTitleImage.jpg"/>
          <p:cNvPicPr>
            <a:picLocks noChangeAspect="1"/>
          </p:cNvPicPr>
          <p:nvPr userDrawn="1"/>
        </p:nvPicPr>
        <p:blipFill>
          <a:blip r:embed="rId2" cstate="print"/>
          <a:srcRect t="11111"/>
          <a:stretch>
            <a:fillRect/>
          </a:stretch>
        </p:blipFill>
        <p:spPr>
          <a:xfrm>
            <a:off x="0" y="0"/>
            <a:ext cx="9144000" cy="6096000"/>
          </a:xfrm>
          <a:prstGeom prst="rect">
            <a:avLst/>
          </a:prstGeom>
        </p:spPr>
      </p:pic>
      <p:sp>
        <p:nvSpPr>
          <p:cNvPr id="8" name="Rectangle 7"/>
          <p:cNvSpPr/>
          <p:nvPr userDrawn="1"/>
        </p:nvSpPr>
        <p:spPr bwMode="auto">
          <a:xfrm>
            <a:off x="0" y="3657600"/>
            <a:ext cx="9144000" cy="2819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dirty="0">
              <a:solidFill>
                <a:srgbClr val="000000"/>
              </a:solidFill>
              <a:latin typeface="Times" pitchFamily="18" charset="0"/>
            </a:endParaRPr>
          </a:p>
        </p:txBody>
      </p:sp>
      <p:sp>
        <p:nvSpPr>
          <p:cNvPr id="3" name="Rectangle 3"/>
          <p:cNvSpPr>
            <a:spLocks noChangeArrowheads="1"/>
          </p:cNvSpPr>
          <p:nvPr/>
        </p:nvSpPr>
        <p:spPr bwMode="auto">
          <a:xfrm>
            <a:off x="0" y="2895600"/>
            <a:ext cx="9144000" cy="762000"/>
          </a:xfrm>
          <a:prstGeom prst="rect">
            <a:avLst/>
          </a:prstGeom>
          <a:solidFill>
            <a:srgbClr val="18203B">
              <a:alpha val="82001"/>
            </a:srgbClr>
          </a:solidFill>
          <a:ln w="15875">
            <a:noFill/>
            <a:miter lim="800000"/>
            <a:headEnd/>
            <a:tailEnd/>
          </a:ln>
        </p:spPr>
        <p:txBody>
          <a:bodyPr wrap="none" anchor="ctr"/>
          <a:lstStyle/>
          <a:p>
            <a:pPr eaLnBrk="0" fontAlgn="base" hangingPunct="0">
              <a:spcBef>
                <a:spcPct val="0"/>
              </a:spcBef>
              <a:spcAft>
                <a:spcPct val="0"/>
              </a:spcAft>
              <a:defRPr/>
            </a:pPr>
            <a:endParaRPr lang="en-US" sz="2000" dirty="0">
              <a:solidFill>
                <a:srgbClr val="000000"/>
              </a:solidFill>
              <a:latin typeface="Times" pitchFamily="18" charset="0"/>
            </a:endParaRPr>
          </a:p>
        </p:txBody>
      </p:sp>
      <p:sp>
        <p:nvSpPr>
          <p:cNvPr id="5" name="Line 7"/>
          <p:cNvSpPr>
            <a:spLocks noChangeShapeType="1"/>
          </p:cNvSpPr>
          <p:nvPr/>
        </p:nvSpPr>
        <p:spPr bwMode="auto">
          <a:xfrm>
            <a:off x="3429000" y="4114800"/>
            <a:ext cx="0" cy="1280160"/>
          </a:xfrm>
          <a:prstGeom prst="line">
            <a:avLst/>
          </a:prstGeom>
          <a:noFill/>
          <a:ln w="28575">
            <a:solidFill>
              <a:srgbClr val="1C1C1C"/>
            </a:solidFill>
            <a:round/>
            <a:headEnd/>
            <a:tailEnd/>
          </a:ln>
          <a:effectLst/>
        </p:spPr>
        <p:txBody>
          <a:bodyPr wrap="none" anchor="ctr"/>
          <a:lstStyle/>
          <a:p>
            <a:pPr eaLnBrk="0" fontAlgn="base" hangingPunct="0">
              <a:spcBef>
                <a:spcPct val="0"/>
              </a:spcBef>
              <a:spcAft>
                <a:spcPct val="0"/>
              </a:spcAft>
              <a:defRPr/>
            </a:pPr>
            <a:endParaRPr lang="en-US" sz="2000" dirty="0">
              <a:solidFill>
                <a:srgbClr val="000000"/>
              </a:solidFill>
              <a:latin typeface="Times" pitchFamily="18" charset="0"/>
            </a:endParaRPr>
          </a:p>
        </p:txBody>
      </p:sp>
      <p:pic>
        <p:nvPicPr>
          <p:cNvPr id="9" name="Picture 8" descr="ResponderCollage2_sm.jpg"/>
          <p:cNvPicPr>
            <a:picLocks noChangeAspect="1"/>
          </p:cNvPicPr>
          <p:nvPr userDrawn="1"/>
        </p:nvPicPr>
        <p:blipFill>
          <a:blip r:embed="rId3" cstate="print"/>
          <a:srcRect b="2041"/>
          <a:stretch>
            <a:fillRect/>
          </a:stretch>
        </p:blipFill>
        <p:spPr>
          <a:xfrm>
            <a:off x="0" y="0"/>
            <a:ext cx="9144000" cy="3657600"/>
          </a:xfrm>
          <a:prstGeom prst="rect">
            <a:avLst/>
          </a:prstGeom>
        </p:spPr>
      </p:pic>
      <p:sp>
        <p:nvSpPr>
          <p:cNvPr id="17" name="Rectangle 19"/>
          <p:cNvSpPr>
            <a:spLocks noGrp="1" noChangeArrowheads="1"/>
          </p:cNvSpPr>
          <p:nvPr>
            <p:ph type="title"/>
          </p:nvPr>
        </p:nvSpPr>
        <p:spPr bwMode="auto">
          <a:xfrm>
            <a:off x="3611880" y="4114800"/>
            <a:ext cx="5110162" cy="128016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a:defRPr sz="3200" b="1">
                <a:solidFill>
                  <a:srgbClr val="1C1C1C"/>
                </a:solidFill>
              </a:defRPr>
            </a:lvl1pPr>
          </a:lstStyle>
          <a:p>
            <a:pPr lvl="0"/>
            <a:r>
              <a:rPr lang="en-US" dirty="0" smtClean="0"/>
              <a:t>Click to edit Master title style</a:t>
            </a:r>
          </a:p>
        </p:txBody>
      </p:sp>
      <p:sp>
        <p:nvSpPr>
          <p:cNvPr id="10" name="Footer Placeholder 3"/>
          <p:cNvSpPr>
            <a:spLocks noGrp="1"/>
          </p:cNvSpPr>
          <p:nvPr>
            <p:ph type="ftr" sz="quarter" idx="3"/>
          </p:nvPr>
        </p:nvSpPr>
        <p:spPr>
          <a:xfrm>
            <a:off x="18288" y="6492875"/>
            <a:ext cx="8229600" cy="347472"/>
          </a:xfrm>
          <a:prstGeom prst="rect">
            <a:avLst/>
          </a:prstGeom>
        </p:spPr>
        <p:txBody>
          <a:bodyPr vert="horz" lIns="91440" tIns="45720" rIns="91440" bIns="45720" rtlCol="0" anchor="ctr"/>
          <a:lstStyle>
            <a:lvl1pPr algn="l">
              <a:defRPr sz="1200" b="1">
                <a:solidFill>
                  <a:schemeClr val="bg1"/>
                </a:solidFill>
                <a:latin typeface="+mn-lt"/>
              </a:defRPr>
            </a:lvl1pPr>
          </a:lstStyle>
          <a:p>
            <a:pPr eaLnBrk="0" fontAlgn="base" hangingPunct="0">
              <a:spcBef>
                <a:spcPct val="0"/>
              </a:spcBef>
              <a:spcAft>
                <a:spcPct val="0"/>
              </a:spcAft>
            </a:pPr>
            <a:endParaRPr lang="en-US" dirty="0"/>
          </a:p>
        </p:txBody>
      </p:sp>
      <p:sp>
        <p:nvSpPr>
          <p:cNvPr id="12" name="Slide Number Placeholder 2"/>
          <p:cNvSpPr>
            <a:spLocks noGrp="1"/>
          </p:cNvSpPr>
          <p:nvPr>
            <p:ph type="sldNum" sz="quarter" idx="4"/>
          </p:nvPr>
        </p:nvSpPr>
        <p:spPr>
          <a:xfrm>
            <a:off x="8394192" y="6492875"/>
            <a:ext cx="731520" cy="347472"/>
          </a:xfrm>
          <a:prstGeom prst="rect">
            <a:avLst/>
          </a:prstGeom>
        </p:spPr>
        <p:txBody>
          <a:bodyPr vert="horz" lIns="91440" tIns="45720" rIns="91440" bIns="45720" rtlCol="0" anchor="ctr"/>
          <a:lstStyle>
            <a:lvl1pPr algn="r">
              <a:defRPr sz="1200">
                <a:solidFill>
                  <a:schemeClr val="bg1"/>
                </a:solidFill>
                <a:latin typeface="+mn-lt"/>
              </a:defRPr>
            </a:lvl1pPr>
          </a:lstStyle>
          <a:p>
            <a:pPr eaLnBrk="0" fontAlgn="base" hangingPunct="0">
              <a:spcBef>
                <a:spcPct val="0"/>
              </a:spcBef>
              <a:spcAft>
                <a:spcPct val="0"/>
              </a:spcAft>
            </a:pPr>
            <a:r>
              <a:rPr lang="en-US" dirty="0" smtClean="0"/>
              <a:t>1-</a:t>
            </a:r>
            <a:fld id="{69408CB4-E6DE-4693-BAB9-2CC31FCB0B0E}" type="slidenum">
              <a:rPr lang="en-US" smtClean="0"/>
              <a:pPr eaLnBrk="0" fontAlgn="base" hangingPunct="0">
                <a:spcBef>
                  <a:spcPct val="0"/>
                </a:spcBef>
                <a:spcAft>
                  <a:spcPct val="0"/>
                </a:spcAft>
              </a:pPr>
              <a:t>‹#›</a:t>
            </a:fld>
            <a:endParaRPr lang="en-US" dirty="0"/>
          </a:p>
        </p:txBody>
      </p:sp>
    </p:spTree>
    <p:extLst>
      <p:ext uri="{BB962C8B-B14F-4D97-AF65-F5344CB8AC3E}">
        <p14:creationId xmlns:p14="http://schemas.microsoft.com/office/powerpoint/2010/main" val="3165763546"/>
      </p:ext>
    </p:extLst>
  </p:cSld>
  <p:clrMapOvr>
    <a:masterClrMapping/>
  </p:clrMapOvr>
  <p:transition spd="slow">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2"/>
          <p:cNvSpPr>
            <a:spLocks noGrp="1"/>
          </p:cNvSpPr>
          <p:nvPr>
            <p:ph type="sldNum" sz="quarter" idx="11"/>
          </p:nvPr>
        </p:nvSpPr>
        <p:spPr/>
        <p:txBody>
          <a:bodyPr/>
          <a:lstStyle>
            <a:lvl1pPr>
              <a:defRPr/>
            </a:lvl1pPr>
          </a:lstStyle>
          <a:p>
            <a:pPr>
              <a:defRPr/>
            </a:pPr>
            <a:r>
              <a:rPr lang="en-US"/>
              <a:t>4H-</a:t>
            </a:r>
            <a:fld id="{4FF19226-288A-4FD0-900F-6429C7407BBD}" type="slidenum">
              <a:rPr lang="en-US"/>
              <a:pPr>
                <a:defRPr/>
              </a:pPr>
              <a:t>‹#›</a:t>
            </a:fld>
            <a:endParaRPr lang="en-US"/>
          </a:p>
        </p:txBody>
      </p:sp>
    </p:spTree>
    <p:extLst>
      <p:ext uri="{BB962C8B-B14F-4D97-AF65-F5344CB8AC3E}">
        <p14:creationId xmlns:p14="http://schemas.microsoft.com/office/powerpoint/2010/main" val="14479781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1C1C1C"/>
                </a:solidFill>
              </a:defRPr>
            </a:lvl1pPr>
            <a:lvl2pPr>
              <a:spcBef>
                <a:spcPts val="1500"/>
              </a:spcBef>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2"/>
          <p:cNvSpPr>
            <a:spLocks noGrp="1"/>
          </p:cNvSpPr>
          <p:nvPr>
            <p:ph type="sldNum" sz="quarter" idx="11"/>
          </p:nvPr>
        </p:nvSpPr>
        <p:spPr/>
        <p:txBody>
          <a:bodyPr/>
          <a:lstStyle>
            <a:lvl1pPr>
              <a:defRPr/>
            </a:lvl1pPr>
          </a:lstStyle>
          <a:p>
            <a:pPr>
              <a:defRPr/>
            </a:pPr>
            <a:r>
              <a:rPr lang="en-US"/>
              <a:t>4H-</a:t>
            </a:r>
            <a:fld id="{C66A04E1-FD9B-4620-91B1-90F908ADF6B1}" type="slidenum">
              <a:rPr lang="en-US"/>
              <a:pPr>
                <a:defRPr/>
              </a:pPr>
              <a:t>‹#›</a:t>
            </a:fld>
            <a:endParaRPr lang="en-US"/>
          </a:p>
        </p:txBody>
      </p:sp>
    </p:spTree>
    <p:extLst>
      <p:ext uri="{BB962C8B-B14F-4D97-AF65-F5344CB8AC3E}">
        <p14:creationId xmlns:p14="http://schemas.microsoft.com/office/powerpoint/2010/main" val="16774334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2"/>
          <p:cNvSpPr>
            <a:spLocks noGrp="1"/>
          </p:cNvSpPr>
          <p:nvPr>
            <p:ph type="sldNum" sz="quarter" idx="11"/>
          </p:nvPr>
        </p:nvSpPr>
        <p:spPr/>
        <p:txBody>
          <a:bodyPr/>
          <a:lstStyle>
            <a:lvl1pPr>
              <a:defRPr/>
            </a:lvl1pPr>
          </a:lstStyle>
          <a:p>
            <a:pPr>
              <a:defRPr/>
            </a:pPr>
            <a:r>
              <a:rPr lang="en-US"/>
              <a:t>4H-</a:t>
            </a:r>
            <a:fld id="{9E6906AD-60DF-467A-9A13-1BE85BB43216}" type="slidenum">
              <a:rPr lang="en-US"/>
              <a:pPr>
                <a:defRPr/>
              </a:pPr>
              <a:t>‹#›</a:t>
            </a:fld>
            <a:endParaRPr lang="en-US"/>
          </a:p>
        </p:txBody>
      </p:sp>
    </p:spTree>
    <p:extLst>
      <p:ext uri="{BB962C8B-B14F-4D97-AF65-F5344CB8AC3E}">
        <p14:creationId xmlns:p14="http://schemas.microsoft.com/office/powerpoint/2010/main" val="1996803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5760" y="1353312"/>
            <a:ext cx="402336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54880" y="1353312"/>
            <a:ext cx="402336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3"/>
          <p:cNvSpPr>
            <a:spLocks noGrp="1"/>
          </p:cNvSpPr>
          <p:nvPr>
            <p:ph type="ftr" sz="quarter" idx="10"/>
          </p:nvPr>
        </p:nvSpPr>
        <p:spPr/>
        <p:txBody>
          <a:bodyPr/>
          <a:lstStyle>
            <a:lvl1pPr>
              <a:defRPr/>
            </a:lvl1pPr>
          </a:lstStyle>
          <a:p>
            <a:pPr>
              <a:defRPr/>
            </a:pPr>
            <a:endParaRPr lang="en-US"/>
          </a:p>
        </p:txBody>
      </p:sp>
      <p:sp>
        <p:nvSpPr>
          <p:cNvPr id="6" name="Slide Number Placeholder 2"/>
          <p:cNvSpPr>
            <a:spLocks noGrp="1"/>
          </p:cNvSpPr>
          <p:nvPr>
            <p:ph type="sldNum" sz="quarter" idx="11"/>
          </p:nvPr>
        </p:nvSpPr>
        <p:spPr/>
        <p:txBody>
          <a:bodyPr/>
          <a:lstStyle>
            <a:lvl1pPr>
              <a:defRPr/>
            </a:lvl1pPr>
          </a:lstStyle>
          <a:p>
            <a:pPr>
              <a:defRPr/>
            </a:pPr>
            <a:r>
              <a:rPr lang="en-US"/>
              <a:t>4H-</a:t>
            </a:r>
            <a:fld id="{E34D673A-E7B5-4B53-AD63-AD9BE0FF3318}" type="slidenum">
              <a:rPr lang="en-US"/>
              <a:pPr>
                <a:defRPr/>
              </a:pPr>
              <a:t>‹#›</a:t>
            </a:fld>
            <a:endParaRPr lang="en-US"/>
          </a:p>
        </p:txBody>
      </p:sp>
    </p:spTree>
    <p:extLst>
      <p:ext uri="{BB962C8B-B14F-4D97-AF65-F5344CB8AC3E}">
        <p14:creationId xmlns:p14="http://schemas.microsoft.com/office/powerpoint/2010/main" val="70799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5760" y="1353312"/>
            <a:ext cx="4023360" cy="73152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65760" y="2267712"/>
            <a:ext cx="402336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754880" y="1353312"/>
            <a:ext cx="4023360" cy="73152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54880" y="2267712"/>
            <a:ext cx="402336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Rectangle 19"/>
          <p:cNvSpPr>
            <a:spLocks noGrp="1" noChangeArrowheads="1"/>
          </p:cNvSpPr>
          <p:nvPr>
            <p:ph type="title"/>
          </p:nvPr>
        </p:nvSpPr>
        <p:spPr bwMode="auto">
          <a:xfrm>
            <a:off x="2357438" y="152400"/>
            <a:ext cx="6710362" cy="612775"/>
          </a:xfrm>
          <a:prstGeom prst="rect">
            <a:avLst/>
          </a:prstGeom>
          <a:noFill/>
          <a:ln w="9525">
            <a:noFill/>
            <a:miter lim="800000"/>
            <a:headEnd/>
            <a:tailEnd/>
          </a:ln>
        </p:spPr>
        <p:txBody>
          <a:bodyPr/>
          <a:lstStyle/>
          <a:p>
            <a:pPr lvl="0"/>
            <a:r>
              <a:rPr lang="en-US" smtClean="0"/>
              <a:t>Click to edit Master title style</a:t>
            </a:r>
          </a:p>
        </p:txBody>
      </p:sp>
      <p:sp>
        <p:nvSpPr>
          <p:cNvPr id="7" name="Footer Placeholder 3"/>
          <p:cNvSpPr>
            <a:spLocks noGrp="1"/>
          </p:cNvSpPr>
          <p:nvPr>
            <p:ph type="ftr" sz="quarter" idx="10"/>
          </p:nvPr>
        </p:nvSpPr>
        <p:spPr/>
        <p:txBody>
          <a:bodyPr/>
          <a:lstStyle>
            <a:lvl1pPr>
              <a:defRPr/>
            </a:lvl1pPr>
          </a:lstStyle>
          <a:p>
            <a:pPr>
              <a:defRPr/>
            </a:pPr>
            <a:endParaRPr lang="en-US"/>
          </a:p>
        </p:txBody>
      </p:sp>
      <p:sp>
        <p:nvSpPr>
          <p:cNvPr id="8" name="Slide Number Placeholder 2"/>
          <p:cNvSpPr>
            <a:spLocks noGrp="1"/>
          </p:cNvSpPr>
          <p:nvPr>
            <p:ph type="sldNum" sz="quarter" idx="11"/>
          </p:nvPr>
        </p:nvSpPr>
        <p:spPr/>
        <p:txBody>
          <a:bodyPr/>
          <a:lstStyle>
            <a:lvl1pPr>
              <a:defRPr/>
            </a:lvl1pPr>
          </a:lstStyle>
          <a:p>
            <a:pPr>
              <a:defRPr/>
            </a:pPr>
            <a:r>
              <a:rPr lang="en-US"/>
              <a:t>4H-</a:t>
            </a:r>
            <a:fld id="{38A5FFFD-5306-40FF-A2EF-FDB66BDFE08B}" type="slidenum">
              <a:rPr lang="en-US"/>
              <a:pPr>
                <a:defRPr/>
              </a:pPr>
              <a:t>‹#›</a:t>
            </a:fld>
            <a:endParaRPr lang="en-US"/>
          </a:p>
        </p:txBody>
      </p:sp>
    </p:spTree>
    <p:extLst>
      <p:ext uri="{BB962C8B-B14F-4D97-AF65-F5344CB8AC3E}">
        <p14:creationId xmlns:p14="http://schemas.microsoft.com/office/powerpoint/2010/main" val="1652114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1C1C1C"/>
                </a:solidFill>
              </a:defRPr>
            </a:lvl1pPr>
            <a:lvl2pPr>
              <a:spcBef>
                <a:spcPts val="1500"/>
              </a:spcBef>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3"/>
          <p:cNvSpPr>
            <a:spLocks noGrp="1"/>
          </p:cNvSpPr>
          <p:nvPr>
            <p:ph type="ftr" sz="quarter" idx="3"/>
          </p:nvPr>
        </p:nvSpPr>
        <p:spPr>
          <a:xfrm>
            <a:off x="18288" y="6492875"/>
            <a:ext cx="8229600" cy="347472"/>
          </a:xfrm>
          <a:prstGeom prst="rect">
            <a:avLst/>
          </a:prstGeom>
        </p:spPr>
        <p:txBody>
          <a:bodyPr vert="horz" lIns="91440" tIns="45720" rIns="91440" bIns="45720" rtlCol="0" anchor="ctr"/>
          <a:lstStyle>
            <a:lvl1pPr algn="l">
              <a:defRPr sz="1200" b="1">
                <a:solidFill>
                  <a:schemeClr val="bg1"/>
                </a:solidFill>
                <a:latin typeface="+mn-lt"/>
              </a:defRPr>
            </a:lvl1pPr>
          </a:lstStyle>
          <a:p>
            <a:pPr eaLnBrk="0" fontAlgn="base" hangingPunct="0">
              <a:spcBef>
                <a:spcPct val="0"/>
              </a:spcBef>
              <a:spcAft>
                <a:spcPct val="0"/>
              </a:spcAft>
            </a:pPr>
            <a:endParaRPr lang="en-US" dirty="0"/>
          </a:p>
        </p:txBody>
      </p:sp>
      <p:sp>
        <p:nvSpPr>
          <p:cNvPr id="11" name="Slide Number Placeholder 2"/>
          <p:cNvSpPr>
            <a:spLocks noGrp="1"/>
          </p:cNvSpPr>
          <p:nvPr>
            <p:ph type="sldNum" sz="quarter" idx="4"/>
          </p:nvPr>
        </p:nvSpPr>
        <p:spPr>
          <a:xfrm>
            <a:off x="8394192" y="6492875"/>
            <a:ext cx="731520" cy="347472"/>
          </a:xfrm>
          <a:prstGeom prst="rect">
            <a:avLst/>
          </a:prstGeom>
        </p:spPr>
        <p:txBody>
          <a:bodyPr vert="horz" lIns="91440" tIns="45720" rIns="91440" bIns="45720" rtlCol="0" anchor="ctr"/>
          <a:lstStyle>
            <a:lvl1pPr algn="r">
              <a:defRPr sz="1200">
                <a:solidFill>
                  <a:schemeClr val="bg1"/>
                </a:solidFill>
                <a:latin typeface="+mn-lt"/>
              </a:defRPr>
            </a:lvl1p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a:t>
            </a:fld>
            <a:endParaRPr lang="en-US" dirty="0"/>
          </a:p>
        </p:txBody>
      </p:sp>
    </p:spTree>
    <p:extLst>
      <p:ext uri="{BB962C8B-B14F-4D97-AF65-F5344CB8AC3E}">
        <p14:creationId xmlns:p14="http://schemas.microsoft.com/office/powerpoint/2010/main" val="46318961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3"/>
          <p:cNvSpPr>
            <a:spLocks noGrp="1"/>
          </p:cNvSpPr>
          <p:nvPr>
            <p:ph type="ftr" sz="quarter" idx="10"/>
          </p:nvPr>
        </p:nvSpPr>
        <p:spPr/>
        <p:txBody>
          <a:bodyPr/>
          <a:lstStyle>
            <a:lvl1pPr>
              <a:defRPr/>
            </a:lvl1pPr>
          </a:lstStyle>
          <a:p>
            <a:pPr>
              <a:defRPr/>
            </a:pPr>
            <a:endParaRPr lang="en-US"/>
          </a:p>
        </p:txBody>
      </p:sp>
      <p:sp>
        <p:nvSpPr>
          <p:cNvPr id="4" name="Slide Number Placeholder 2"/>
          <p:cNvSpPr>
            <a:spLocks noGrp="1"/>
          </p:cNvSpPr>
          <p:nvPr>
            <p:ph type="sldNum" sz="quarter" idx="11"/>
          </p:nvPr>
        </p:nvSpPr>
        <p:spPr/>
        <p:txBody>
          <a:bodyPr/>
          <a:lstStyle>
            <a:lvl1pPr>
              <a:defRPr/>
            </a:lvl1pPr>
          </a:lstStyle>
          <a:p>
            <a:pPr>
              <a:defRPr/>
            </a:pPr>
            <a:r>
              <a:rPr lang="en-US"/>
              <a:t>4H-</a:t>
            </a:r>
            <a:fld id="{6049F86A-1CD7-406F-849F-2BD391B8BA56}" type="slidenum">
              <a:rPr lang="en-US"/>
              <a:pPr>
                <a:defRPr/>
              </a:pPr>
              <a:t>‹#›</a:t>
            </a:fld>
            <a:endParaRPr lang="en-US"/>
          </a:p>
        </p:txBody>
      </p:sp>
    </p:spTree>
    <p:extLst>
      <p:ext uri="{BB962C8B-B14F-4D97-AF65-F5344CB8AC3E}">
        <p14:creationId xmlns:p14="http://schemas.microsoft.com/office/powerpoint/2010/main" val="14519833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3"/>
          <p:cNvSpPr>
            <a:spLocks noGrp="1"/>
          </p:cNvSpPr>
          <p:nvPr>
            <p:ph type="ftr" sz="quarter" idx="10"/>
          </p:nvPr>
        </p:nvSpPr>
        <p:spPr/>
        <p:txBody>
          <a:bodyPr/>
          <a:lstStyle>
            <a:lvl1pPr>
              <a:defRPr/>
            </a:lvl1pPr>
          </a:lstStyle>
          <a:p>
            <a:pPr>
              <a:defRPr/>
            </a:pPr>
            <a:endParaRPr lang="en-US"/>
          </a:p>
        </p:txBody>
      </p:sp>
      <p:sp>
        <p:nvSpPr>
          <p:cNvPr id="3" name="Slide Number Placeholder 2"/>
          <p:cNvSpPr>
            <a:spLocks noGrp="1"/>
          </p:cNvSpPr>
          <p:nvPr>
            <p:ph type="sldNum" sz="quarter" idx="11"/>
          </p:nvPr>
        </p:nvSpPr>
        <p:spPr/>
        <p:txBody>
          <a:bodyPr/>
          <a:lstStyle>
            <a:lvl1pPr>
              <a:defRPr/>
            </a:lvl1pPr>
          </a:lstStyle>
          <a:p>
            <a:pPr>
              <a:defRPr/>
            </a:pPr>
            <a:r>
              <a:rPr lang="en-US"/>
              <a:t>4H-</a:t>
            </a:r>
            <a:fld id="{84EA6816-BD6A-46DE-930E-35BCDC2E3DB2}" type="slidenum">
              <a:rPr lang="en-US"/>
              <a:pPr>
                <a:defRPr/>
              </a:pPr>
              <a:t>‹#›</a:t>
            </a:fld>
            <a:endParaRPr lang="en-US"/>
          </a:p>
        </p:txBody>
      </p:sp>
    </p:spTree>
    <p:extLst>
      <p:ext uri="{BB962C8B-B14F-4D97-AF65-F5344CB8AC3E}">
        <p14:creationId xmlns:p14="http://schemas.microsoft.com/office/powerpoint/2010/main" val="28504630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3"/>
          <p:cNvSpPr>
            <a:spLocks noGrp="1"/>
          </p:cNvSpPr>
          <p:nvPr>
            <p:ph type="ftr" sz="quarter" idx="10"/>
          </p:nvPr>
        </p:nvSpPr>
        <p:spPr/>
        <p:txBody>
          <a:bodyPr/>
          <a:lstStyle>
            <a:lvl1pPr>
              <a:defRPr/>
            </a:lvl1pPr>
          </a:lstStyle>
          <a:p>
            <a:pPr>
              <a:defRPr/>
            </a:pPr>
            <a:endParaRPr lang="en-US"/>
          </a:p>
        </p:txBody>
      </p:sp>
      <p:sp>
        <p:nvSpPr>
          <p:cNvPr id="6" name="Slide Number Placeholder 2"/>
          <p:cNvSpPr>
            <a:spLocks noGrp="1"/>
          </p:cNvSpPr>
          <p:nvPr>
            <p:ph type="sldNum" sz="quarter" idx="11"/>
          </p:nvPr>
        </p:nvSpPr>
        <p:spPr/>
        <p:txBody>
          <a:bodyPr/>
          <a:lstStyle>
            <a:lvl1pPr>
              <a:defRPr/>
            </a:lvl1pPr>
          </a:lstStyle>
          <a:p>
            <a:pPr>
              <a:defRPr/>
            </a:pPr>
            <a:r>
              <a:rPr lang="en-US"/>
              <a:t>4H-</a:t>
            </a:r>
            <a:fld id="{B98900D0-9F72-4024-95D4-48FC023C71D3}" type="slidenum">
              <a:rPr lang="en-US"/>
              <a:pPr>
                <a:defRPr/>
              </a:pPr>
              <a:t>‹#›</a:t>
            </a:fld>
            <a:endParaRPr lang="en-US"/>
          </a:p>
        </p:txBody>
      </p:sp>
    </p:spTree>
    <p:extLst>
      <p:ext uri="{BB962C8B-B14F-4D97-AF65-F5344CB8AC3E}">
        <p14:creationId xmlns:p14="http://schemas.microsoft.com/office/powerpoint/2010/main" val="14641097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3"/>
          <p:cNvSpPr>
            <a:spLocks noGrp="1"/>
          </p:cNvSpPr>
          <p:nvPr>
            <p:ph type="ftr" sz="quarter" idx="10"/>
          </p:nvPr>
        </p:nvSpPr>
        <p:spPr/>
        <p:txBody>
          <a:bodyPr/>
          <a:lstStyle>
            <a:lvl1pPr>
              <a:defRPr/>
            </a:lvl1pPr>
          </a:lstStyle>
          <a:p>
            <a:pPr>
              <a:defRPr/>
            </a:pPr>
            <a:endParaRPr lang="en-US"/>
          </a:p>
        </p:txBody>
      </p:sp>
      <p:sp>
        <p:nvSpPr>
          <p:cNvPr id="6" name="Slide Number Placeholder 2"/>
          <p:cNvSpPr>
            <a:spLocks noGrp="1"/>
          </p:cNvSpPr>
          <p:nvPr>
            <p:ph type="sldNum" sz="quarter" idx="11"/>
          </p:nvPr>
        </p:nvSpPr>
        <p:spPr/>
        <p:txBody>
          <a:bodyPr/>
          <a:lstStyle>
            <a:lvl1pPr>
              <a:defRPr/>
            </a:lvl1pPr>
          </a:lstStyle>
          <a:p>
            <a:pPr>
              <a:defRPr/>
            </a:pPr>
            <a:r>
              <a:rPr lang="en-US"/>
              <a:t>4H-</a:t>
            </a:r>
            <a:fld id="{82910FB7-3C4E-4D0B-8582-CF506D37ACA8}" type="slidenum">
              <a:rPr lang="en-US"/>
              <a:pPr>
                <a:defRPr/>
              </a:pPr>
              <a:t>‹#›</a:t>
            </a:fld>
            <a:endParaRPr lang="en-US"/>
          </a:p>
        </p:txBody>
      </p:sp>
    </p:spTree>
    <p:extLst>
      <p:ext uri="{BB962C8B-B14F-4D97-AF65-F5344CB8AC3E}">
        <p14:creationId xmlns:p14="http://schemas.microsoft.com/office/powerpoint/2010/main" val="3253354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2"/>
          <p:cNvSpPr>
            <a:spLocks noGrp="1"/>
          </p:cNvSpPr>
          <p:nvPr>
            <p:ph type="sldNum" sz="quarter" idx="11"/>
          </p:nvPr>
        </p:nvSpPr>
        <p:spPr/>
        <p:txBody>
          <a:bodyPr/>
          <a:lstStyle>
            <a:lvl1pPr>
              <a:defRPr/>
            </a:lvl1pPr>
          </a:lstStyle>
          <a:p>
            <a:pPr>
              <a:defRPr/>
            </a:pPr>
            <a:r>
              <a:rPr lang="en-US"/>
              <a:t>4H-</a:t>
            </a:r>
            <a:fld id="{DFA642C1-D685-4B4D-B0CF-B516BD154517}" type="slidenum">
              <a:rPr lang="en-US"/>
              <a:pPr>
                <a:defRPr/>
              </a:pPr>
              <a:t>‹#›</a:t>
            </a:fld>
            <a:endParaRPr lang="en-US"/>
          </a:p>
        </p:txBody>
      </p:sp>
    </p:spTree>
    <p:extLst>
      <p:ext uri="{BB962C8B-B14F-4D97-AF65-F5344CB8AC3E}">
        <p14:creationId xmlns:p14="http://schemas.microsoft.com/office/powerpoint/2010/main" val="1005674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42163" y="227013"/>
            <a:ext cx="2100262" cy="5668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9788" y="227013"/>
            <a:ext cx="6149975" cy="5668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2"/>
          <p:cNvSpPr>
            <a:spLocks noGrp="1"/>
          </p:cNvSpPr>
          <p:nvPr>
            <p:ph type="sldNum" sz="quarter" idx="11"/>
          </p:nvPr>
        </p:nvSpPr>
        <p:spPr/>
        <p:txBody>
          <a:bodyPr/>
          <a:lstStyle>
            <a:lvl1pPr>
              <a:defRPr/>
            </a:lvl1pPr>
          </a:lstStyle>
          <a:p>
            <a:pPr>
              <a:defRPr/>
            </a:pPr>
            <a:r>
              <a:rPr lang="en-US"/>
              <a:t>4H-</a:t>
            </a:r>
            <a:fld id="{3A270699-224C-4BB2-AEF4-FDF61242607C}" type="slidenum">
              <a:rPr lang="en-US"/>
              <a:pPr>
                <a:defRPr/>
              </a:pPr>
              <a:t>‹#›</a:t>
            </a:fld>
            <a:endParaRPr lang="en-US"/>
          </a:p>
        </p:txBody>
      </p:sp>
    </p:spTree>
    <p:extLst>
      <p:ext uri="{BB962C8B-B14F-4D97-AF65-F5344CB8AC3E}">
        <p14:creationId xmlns:p14="http://schemas.microsoft.com/office/powerpoint/2010/main" val="38150704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39788" y="152400"/>
            <a:ext cx="8228012" cy="5743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3"/>
          <p:cNvSpPr>
            <a:spLocks noGrp="1"/>
          </p:cNvSpPr>
          <p:nvPr>
            <p:ph type="ftr" sz="quarter" idx="10"/>
          </p:nvPr>
        </p:nvSpPr>
        <p:spPr/>
        <p:txBody>
          <a:bodyPr/>
          <a:lstStyle>
            <a:lvl1pPr>
              <a:defRPr/>
            </a:lvl1pPr>
          </a:lstStyle>
          <a:p>
            <a:pPr>
              <a:defRPr/>
            </a:pPr>
            <a:endParaRPr lang="en-US"/>
          </a:p>
        </p:txBody>
      </p:sp>
      <p:sp>
        <p:nvSpPr>
          <p:cNvPr id="4" name="Slide Number Placeholder 2"/>
          <p:cNvSpPr>
            <a:spLocks noGrp="1"/>
          </p:cNvSpPr>
          <p:nvPr>
            <p:ph type="sldNum" sz="quarter" idx="11"/>
          </p:nvPr>
        </p:nvSpPr>
        <p:spPr/>
        <p:txBody>
          <a:bodyPr/>
          <a:lstStyle>
            <a:lvl1pPr>
              <a:defRPr/>
            </a:lvl1pPr>
          </a:lstStyle>
          <a:p>
            <a:pPr>
              <a:defRPr/>
            </a:pPr>
            <a:r>
              <a:rPr lang="en-US"/>
              <a:t>4H-</a:t>
            </a:r>
            <a:fld id="{636C4738-5C9F-4458-9D6C-D79E4CF839AB}" type="slidenum">
              <a:rPr lang="en-US"/>
              <a:pPr>
                <a:defRPr/>
              </a:pPr>
              <a:t>‹#›</a:t>
            </a:fld>
            <a:endParaRPr lang="en-US"/>
          </a:p>
        </p:txBody>
      </p:sp>
    </p:spTree>
    <p:extLst>
      <p:ext uri="{BB962C8B-B14F-4D97-AF65-F5344CB8AC3E}">
        <p14:creationId xmlns:p14="http://schemas.microsoft.com/office/powerpoint/2010/main" val="40770432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Media Placeholder 2"/>
          <p:cNvSpPr>
            <a:spLocks noGrp="1"/>
          </p:cNvSpPr>
          <p:nvPr>
            <p:ph type="media" sz="half" idx="1"/>
          </p:nvPr>
        </p:nvSpPr>
        <p:spPr>
          <a:xfrm>
            <a:off x="457200" y="1981200"/>
            <a:ext cx="4038600" cy="4114800"/>
          </a:xfrm>
        </p:spPr>
        <p:txBody>
          <a:bodyPr/>
          <a:lstStyle/>
          <a:p>
            <a:pPr lvl="0"/>
            <a:endParaRPr lang="en-US" noProof="0"/>
          </a:p>
        </p:txBody>
      </p:sp>
      <p:sp>
        <p:nvSpPr>
          <p:cNvPr id="4" name="Text Placeholder 3"/>
          <p:cNvSpPr>
            <a:spLocks noGrp="1"/>
          </p:cNvSpPr>
          <p:nvPr>
            <p:ph type="body"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3"/>
          <p:cNvSpPr>
            <a:spLocks noGrp="1"/>
          </p:cNvSpPr>
          <p:nvPr>
            <p:ph type="ftr" sz="quarter" idx="10"/>
          </p:nvPr>
        </p:nvSpPr>
        <p:spPr/>
        <p:txBody>
          <a:bodyPr/>
          <a:lstStyle>
            <a:lvl1pPr>
              <a:defRPr/>
            </a:lvl1pPr>
          </a:lstStyle>
          <a:p>
            <a:pPr>
              <a:defRPr/>
            </a:pPr>
            <a:endParaRPr lang="en-US"/>
          </a:p>
        </p:txBody>
      </p:sp>
      <p:sp>
        <p:nvSpPr>
          <p:cNvPr id="6" name="Slide Number Placeholder 2"/>
          <p:cNvSpPr>
            <a:spLocks noGrp="1"/>
          </p:cNvSpPr>
          <p:nvPr>
            <p:ph type="sldNum" sz="quarter" idx="11"/>
          </p:nvPr>
        </p:nvSpPr>
        <p:spPr/>
        <p:txBody>
          <a:bodyPr/>
          <a:lstStyle>
            <a:lvl1pPr>
              <a:defRPr/>
            </a:lvl1pPr>
          </a:lstStyle>
          <a:p>
            <a:pPr>
              <a:defRPr/>
            </a:pPr>
            <a:r>
              <a:rPr lang="en-US"/>
              <a:t>4H-</a:t>
            </a:r>
            <a:fld id="{4043446B-4AB4-4C8E-A622-A6B9DBEF157B}" type="slidenum">
              <a:rPr lang="en-US"/>
              <a:pPr>
                <a:defRPr/>
              </a:pPr>
              <a:t>‹#›</a:t>
            </a:fld>
            <a:endParaRPr lang="en-US"/>
          </a:p>
        </p:txBody>
      </p:sp>
    </p:spTree>
    <p:extLst>
      <p:ext uri="{BB962C8B-B14F-4D97-AF65-F5344CB8AC3E}">
        <p14:creationId xmlns:p14="http://schemas.microsoft.com/office/powerpoint/2010/main" val="24661391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11" descr="_LessonTitleImage.jpg"/>
          <p:cNvPicPr>
            <a:picLocks noChangeAspect="1"/>
          </p:cNvPicPr>
          <p:nvPr userDrawn="1"/>
        </p:nvPicPr>
        <p:blipFill>
          <a:blip r:embed="rId2">
            <a:extLst>
              <a:ext uri="{28A0092B-C50C-407E-A947-70E740481C1C}">
                <a14:useLocalDpi xmlns:a14="http://schemas.microsoft.com/office/drawing/2010/main" val="0"/>
              </a:ext>
            </a:extLst>
          </a:blip>
          <a:srcRect t="11111"/>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2"/>
          <p:cNvSpPr>
            <a:spLocks noChangeArrowheads="1"/>
          </p:cNvSpPr>
          <p:nvPr userDrawn="1"/>
        </p:nvSpPr>
        <p:spPr bwMode="auto">
          <a:xfrm>
            <a:off x="0" y="3657600"/>
            <a:ext cx="9144000" cy="28194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fontAlgn="base" hangingPunct="0">
              <a:spcBef>
                <a:spcPct val="0"/>
              </a:spcBef>
              <a:spcAft>
                <a:spcPct val="0"/>
              </a:spcAft>
            </a:pPr>
            <a:endParaRPr lang="en-US" sz="2000" smtClean="0">
              <a:solidFill>
                <a:srgbClr val="000000"/>
              </a:solidFill>
              <a:latin typeface="Times" pitchFamily="18" charset="0"/>
            </a:endParaRPr>
          </a:p>
        </p:txBody>
      </p:sp>
      <p:sp>
        <p:nvSpPr>
          <p:cNvPr id="5" name="Rectangle 3"/>
          <p:cNvSpPr>
            <a:spLocks noChangeArrowheads="1"/>
          </p:cNvSpPr>
          <p:nvPr/>
        </p:nvSpPr>
        <p:spPr bwMode="auto">
          <a:xfrm>
            <a:off x="0" y="2895600"/>
            <a:ext cx="9144000" cy="762000"/>
          </a:xfrm>
          <a:prstGeom prst="rect">
            <a:avLst/>
          </a:prstGeom>
          <a:solidFill>
            <a:srgbClr val="18203B">
              <a:alpha val="81960"/>
            </a:srgbClr>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000" smtClean="0">
              <a:solidFill>
                <a:srgbClr val="000000"/>
              </a:solidFill>
              <a:latin typeface="Times" pitchFamily="18" charset="0"/>
            </a:endParaRPr>
          </a:p>
        </p:txBody>
      </p:sp>
      <p:sp>
        <p:nvSpPr>
          <p:cNvPr id="6" name="Line 7"/>
          <p:cNvSpPr>
            <a:spLocks noChangeShapeType="1"/>
          </p:cNvSpPr>
          <p:nvPr/>
        </p:nvSpPr>
        <p:spPr bwMode="auto">
          <a:xfrm>
            <a:off x="3429000" y="4114800"/>
            <a:ext cx="0" cy="1279525"/>
          </a:xfrm>
          <a:prstGeom prst="line">
            <a:avLst/>
          </a:prstGeom>
          <a:noFill/>
          <a:ln w="28575">
            <a:solidFill>
              <a:srgbClr val="1C1C1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7" name="Picture 16" descr="ResponderCollage2_sm.jpg"/>
          <p:cNvPicPr>
            <a:picLocks noChangeAspect="1"/>
          </p:cNvPicPr>
          <p:nvPr userDrawn="1"/>
        </p:nvPicPr>
        <p:blipFill>
          <a:blip r:embed="rId3">
            <a:extLst>
              <a:ext uri="{28A0092B-C50C-407E-A947-70E740481C1C}">
                <a14:useLocalDpi xmlns:a14="http://schemas.microsoft.com/office/drawing/2010/main" val="0"/>
              </a:ext>
            </a:extLst>
          </a:blip>
          <a:srcRect b="2042"/>
          <a:stretch>
            <a:fillRect/>
          </a:stretch>
        </p:blipFill>
        <p:spPr bwMode="auto">
          <a:xfrm>
            <a:off x="0" y="0"/>
            <a:ext cx="9144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9"/>
          <p:cNvSpPr>
            <a:spLocks noGrp="1" noChangeArrowheads="1"/>
          </p:cNvSpPr>
          <p:nvPr>
            <p:ph type="title"/>
          </p:nvPr>
        </p:nvSpPr>
        <p:spPr bwMode="auto">
          <a:xfrm>
            <a:off x="3611880" y="4114800"/>
            <a:ext cx="5110162" cy="1280160"/>
          </a:xfrm>
          <a:prstGeom prst="rect">
            <a:avLst/>
          </a:prstGeom>
          <a:noFill/>
          <a:ln w="9525">
            <a:noFill/>
            <a:miter lim="800000"/>
            <a:headEnd/>
            <a:tailEnd/>
          </a:ln>
        </p:spPr>
        <p:txBody>
          <a:bodyPr/>
          <a:lstStyle>
            <a:lvl1pPr algn="l">
              <a:defRPr sz="3200" b="1">
                <a:solidFill>
                  <a:srgbClr val="1C1C1C"/>
                </a:solidFill>
              </a:defRPr>
            </a:lvl1pPr>
          </a:lstStyle>
          <a:p>
            <a:pPr lvl="0"/>
            <a:r>
              <a:rPr lang="en-US" dirty="0" smtClean="0"/>
              <a:t>Click to edit Master title style</a:t>
            </a:r>
          </a:p>
        </p:txBody>
      </p:sp>
      <p:sp>
        <p:nvSpPr>
          <p:cNvPr id="8" name="Footer Placeholder 3"/>
          <p:cNvSpPr>
            <a:spLocks noGrp="1"/>
          </p:cNvSpPr>
          <p:nvPr>
            <p:ph type="ftr" sz="quarter" idx="10"/>
          </p:nvPr>
        </p:nvSpPr>
        <p:spPr/>
        <p:txBody>
          <a:bodyPr/>
          <a:lstStyle>
            <a:lvl1pPr algn="l">
              <a:defRPr sz="1200" b="1">
                <a:solidFill>
                  <a:srgbClr val="FFFFFF"/>
                </a:solidFill>
                <a:latin typeface="+mn-lt"/>
              </a:defRPr>
            </a:lvl1pPr>
          </a:lstStyle>
          <a:p>
            <a:pPr>
              <a:defRPr/>
            </a:pPr>
            <a:endParaRPr lang="en-US"/>
          </a:p>
        </p:txBody>
      </p:sp>
      <p:sp>
        <p:nvSpPr>
          <p:cNvPr id="9" name="Slide Number Placeholder 2"/>
          <p:cNvSpPr>
            <a:spLocks noGrp="1"/>
          </p:cNvSpPr>
          <p:nvPr>
            <p:ph type="sldNum" sz="quarter" idx="11"/>
          </p:nvPr>
        </p:nvSpPr>
        <p:spPr/>
        <p:txBody>
          <a:bodyPr/>
          <a:lstStyle>
            <a:lvl1pPr algn="r">
              <a:defRPr sz="1200">
                <a:solidFill>
                  <a:srgbClr val="FFFFFF"/>
                </a:solidFill>
                <a:latin typeface="+mn-lt"/>
              </a:defRPr>
            </a:lvl1pPr>
          </a:lstStyle>
          <a:p>
            <a:pPr>
              <a:defRPr/>
            </a:pPr>
            <a:r>
              <a:rPr lang="en-US"/>
              <a:t>1-</a:t>
            </a:r>
            <a:fld id="{8E836536-98A5-4B7E-BAF8-03FEF58FCA9F}" type="slidenum">
              <a:rPr lang="en-US"/>
              <a:pPr>
                <a:defRPr/>
              </a:pPr>
              <a:t>‹#›</a:t>
            </a:fld>
            <a:endParaRPr lang="en-US"/>
          </a:p>
        </p:txBody>
      </p:sp>
    </p:spTree>
    <p:extLst>
      <p:ext uri="{BB962C8B-B14F-4D97-AF65-F5344CB8AC3E}">
        <p14:creationId xmlns:p14="http://schemas.microsoft.com/office/powerpoint/2010/main" val="3470015946"/>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2"/>
          <p:cNvSpPr>
            <a:spLocks noGrp="1"/>
          </p:cNvSpPr>
          <p:nvPr>
            <p:ph type="sldNum" sz="quarter" idx="11"/>
          </p:nvPr>
        </p:nvSpPr>
        <p:spPr/>
        <p:txBody>
          <a:bodyPr/>
          <a:lstStyle>
            <a:lvl1pPr>
              <a:defRPr/>
            </a:lvl1pPr>
          </a:lstStyle>
          <a:p>
            <a:pPr>
              <a:defRPr/>
            </a:pPr>
            <a:r>
              <a:rPr lang="en-US"/>
              <a:t>4H-</a:t>
            </a:r>
            <a:fld id="{481CEBB9-122E-4C8D-A0F7-5EFA07475836}" type="slidenum">
              <a:rPr lang="en-US"/>
              <a:pPr>
                <a:defRPr/>
              </a:pPr>
              <a:t>‹#›</a:t>
            </a:fld>
            <a:endParaRPr lang="en-US"/>
          </a:p>
        </p:txBody>
      </p:sp>
    </p:spTree>
    <p:extLst>
      <p:ext uri="{BB962C8B-B14F-4D97-AF65-F5344CB8AC3E}">
        <p14:creationId xmlns:p14="http://schemas.microsoft.com/office/powerpoint/2010/main" val="331472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6" name="Footer Placeholder 3"/>
          <p:cNvSpPr>
            <a:spLocks noGrp="1"/>
          </p:cNvSpPr>
          <p:nvPr>
            <p:ph type="ftr" sz="quarter" idx="3"/>
          </p:nvPr>
        </p:nvSpPr>
        <p:spPr>
          <a:xfrm>
            <a:off x="18288" y="6492875"/>
            <a:ext cx="8229600" cy="347472"/>
          </a:xfrm>
          <a:prstGeom prst="rect">
            <a:avLst/>
          </a:prstGeom>
        </p:spPr>
        <p:txBody>
          <a:bodyPr vert="horz" lIns="91440" tIns="45720" rIns="91440" bIns="45720" rtlCol="0" anchor="ctr"/>
          <a:lstStyle>
            <a:lvl1pPr algn="l">
              <a:defRPr sz="1200" b="1">
                <a:solidFill>
                  <a:schemeClr val="bg1"/>
                </a:solidFill>
                <a:latin typeface="+mn-lt"/>
              </a:defRPr>
            </a:lvl1pPr>
          </a:lstStyle>
          <a:p>
            <a:pPr eaLnBrk="0" fontAlgn="base" hangingPunct="0">
              <a:spcBef>
                <a:spcPct val="0"/>
              </a:spcBef>
              <a:spcAft>
                <a:spcPct val="0"/>
              </a:spcAft>
            </a:pPr>
            <a:endParaRPr lang="en-US" dirty="0"/>
          </a:p>
        </p:txBody>
      </p:sp>
      <p:sp>
        <p:nvSpPr>
          <p:cNvPr id="7" name="Slide Number Placeholder 2"/>
          <p:cNvSpPr>
            <a:spLocks noGrp="1"/>
          </p:cNvSpPr>
          <p:nvPr>
            <p:ph type="sldNum" sz="quarter" idx="4"/>
          </p:nvPr>
        </p:nvSpPr>
        <p:spPr>
          <a:xfrm>
            <a:off x="8394192" y="6492875"/>
            <a:ext cx="731520" cy="347472"/>
          </a:xfrm>
          <a:prstGeom prst="rect">
            <a:avLst/>
          </a:prstGeom>
        </p:spPr>
        <p:txBody>
          <a:bodyPr vert="horz" lIns="91440" tIns="45720" rIns="91440" bIns="45720" rtlCol="0" anchor="ctr"/>
          <a:lstStyle>
            <a:lvl1pPr algn="r">
              <a:defRPr sz="1200">
                <a:solidFill>
                  <a:schemeClr val="bg1"/>
                </a:solidFill>
                <a:latin typeface="+mn-lt"/>
              </a:defRPr>
            </a:lvl1p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a:t>
            </a:fld>
            <a:endParaRPr lang="en-US" dirty="0"/>
          </a:p>
        </p:txBody>
      </p:sp>
    </p:spTree>
    <p:extLst>
      <p:ext uri="{BB962C8B-B14F-4D97-AF65-F5344CB8AC3E}">
        <p14:creationId xmlns:p14="http://schemas.microsoft.com/office/powerpoint/2010/main" val="78201805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1C1C1C"/>
                </a:solidFill>
              </a:defRPr>
            </a:lvl1pPr>
            <a:lvl2pPr>
              <a:spcBef>
                <a:spcPts val="1500"/>
              </a:spcBef>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2"/>
          <p:cNvSpPr>
            <a:spLocks noGrp="1"/>
          </p:cNvSpPr>
          <p:nvPr>
            <p:ph type="sldNum" sz="quarter" idx="11"/>
          </p:nvPr>
        </p:nvSpPr>
        <p:spPr/>
        <p:txBody>
          <a:bodyPr/>
          <a:lstStyle>
            <a:lvl1pPr>
              <a:defRPr/>
            </a:lvl1pPr>
          </a:lstStyle>
          <a:p>
            <a:pPr>
              <a:defRPr/>
            </a:pPr>
            <a:r>
              <a:rPr lang="en-US"/>
              <a:t>4H-</a:t>
            </a:r>
            <a:fld id="{D2279F0E-D48E-476E-9C55-A846F0EBCFA7}" type="slidenum">
              <a:rPr lang="en-US"/>
              <a:pPr>
                <a:defRPr/>
              </a:pPr>
              <a:t>‹#›</a:t>
            </a:fld>
            <a:endParaRPr lang="en-US"/>
          </a:p>
        </p:txBody>
      </p:sp>
    </p:spTree>
    <p:extLst>
      <p:ext uri="{BB962C8B-B14F-4D97-AF65-F5344CB8AC3E}">
        <p14:creationId xmlns:p14="http://schemas.microsoft.com/office/powerpoint/2010/main" val="26741677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2"/>
          <p:cNvSpPr>
            <a:spLocks noGrp="1"/>
          </p:cNvSpPr>
          <p:nvPr>
            <p:ph type="sldNum" sz="quarter" idx="11"/>
          </p:nvPr>
        </p:nvSpPr>
        <p:spPr/>
        <p:txBody>
          <a:bodyPr/>
          <a:lstStyle>
            <a:lvl1pPr>
              <a:defRPr/>
            </a:lvl1pPr>
          </a:lstStyle>
          <a:p>
            <a:pPr>
              <a:defRPr/>
            </a:pPr>
            <a:r>
              <a:rPr lang="en-US"/>
              <a:t>4H-</a:t>
            </a:r>
            <a:fld id="{A7098F39-485A-41AF-B8A1-5DE258CD3A85}" type="slidenum">
              <a:rPr lang="en-US"/>
              <a:pPr>
                <a:defRPr/>
              </a:pPr>
              <a:t>‹#›</a:t>
            </a:fld>
            <a:endParaRPr lang="en-US"/>
          </a:p>
        </p:txBody>
      </p:sp>
    </p:spTree>
    <p:extLst>
      <p:ext uri="{BB962C8B-B14F-4D97-AF65-F5344CB8AC3E}">
        <p14:creationId xmlns:p14="http://schemas.microsoft.com/office/powerpoint/2010/main" val="29668445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5760" y="1353312"/>
            <a:ext cx="402336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54880" y="1353312"/>
            <a:ext cx="402336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3"/>
          <p:cNvSpPr>
            <a:spLocks noGrp="1"/>
          </p:cNvSpPr>
          <p:nvPr>
            <p:ph type="ftr" sz="quarter" idx="10"/>
          </p:nvPr>
        </p:nvSpPr>
        <p:spPr/>
        <p:txBody>
          <a:bodyPr/>
          <a:lstStyle>
            <a:lvl1pPr>
              <a:defRPr/>
            </a:lvl1pPr>
          </a:lstStyle>
          <a:p>
            <a:pPr>
              <a:defRPr/>
            </a:pPr>
            <a:endParaRPr lang="en-US"/>
          </a:p>
        </p:txBody>
      </p:sp>
      <p:sp>
        <p:nvSpPr>
          <p:cNvPr id="6" name="Slide Number Placeholder 2"/>
          <p:cNvSpPr>
            <a:spLocks noGrp="1"/>
          </p:cNvSpPr>
          <p:nvPr>
            <p:ph type="sldNum" sz="quarter" idx="11"/>
          </p:nvPr>
        </p:nvSpPr>
        <p:spPr/>
        <p:txBody>
          <a:bodyPr/>
          <a:lstStyle>
            <a:lvl1pPr>
              <a:defRPr/>
            </a:lvl1pPr>
          </a:lstStyle>
          <a:p>
            <a:pPr>
              <a:defRPr/>
            </a:pPr>
            <a:r>
              <a:rPr lang="en-US"/>
              <a:t>4H-</a:t>
            </a:r>
            <a:fld id="{0D80BF9F-2C34-4D21-A5CC-DF5127C2AD31}" type="slidenum">
              <a:rPr lang="en-US"/>
              <a:pPr>
                <a:defRPr/>
              </a:pPr>
              <a:t>‹#›</a:t>
            </a:fld>
            <a:endParaRPr lang="en-US"/>
          </a:p>
        </p:txBody>
      </p:sp>
    </p:spTree>
    <p:extLst>
      <p:ext uri="{BB962C8B-B14F-4D97-AF65-F5344CB8AC3E}">
        <p14:creationId xmlns:p14="http://schemas.microsoft.com/office/powerpoint/2010/main" val="30570794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5760" y="1353312"/>
            <a:ext cx="4023360" cy="73152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65760" y="2267712"/>
            <a:ext cx="402336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754880" y="1353312"/>
            <a:ext cx="4023360" cy="73152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54880" y="2267712"/>
            <a:ext cx="402336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Rectangle 19"/>
          <p:cNvSpPr>
            <a:spLocks noGrp="1" noChangeArrowheads="1"/>
          </p:cNvSpPr>
          <p:nvPr>
            <p:ph type="title"/>
          </p:nvPr>
        </p:nvSpPr>
        <p:spPr bwMode="auto">
          <a:xfrm>
            <a:off x="2357438" y="152400"/>
            <a:ext cx="6710362" cy="612775"/>
          </a:xfrm>
          <a:prstGeom prst="rect">
            <a:avLst/>
          </a:prstGeom>
          <a:noFill/>
          <a:ln w="9525">
            <a:noFill/>
            <a:miter lim="800000"/>
            <a:headEnd/>
            <a:tailEnd/>
          </a:ln>
        </p:spPr>
        <p:txBody>
          <a:bodyPr/>
          <a:lstStyle/>
          <a:p>
            <a:pPr lvl="0"/>
            <a:r>
              <a:rPr lang="en-US" smtClean="0"/>
              <a:t>Click to edit Master title style</a:t>
            </a:r>
          </a:p>
        </p:txBody>
      </p:sp>
      <p:sp>
        <p:nvSpPr>
          <p:cNvPr id="7" name="Footer Placeholder 3"/>
          <p:cNvSpPr>
            <a:spLocks noGrp="1"/>
          </p:cNvSpPr>
          <p:nvPr>
            <p:ph type="ftr" sz="quarter" idx="10"/>
          </p:nvPr>
        </p:nvSpPr>
        <p:spPr/>
        <p:txBody>
          <a:bodyPr/>
          <a:lstStyle>
            <a:lvl1pPr>
              <a:defRPr/>
            </a:lvl1pPr>
          </a:lstStyle>
          <a:p>
            <a:pPr>
              <a:defRPr/>
            </a:pPr>
            <a:endParaRPr lang="en-US"/>
          </a:p>
        </p:txBody>
      </p:sp>
      <p:sp>
        <p:nvSpPr>
          <p:cNvPr id="8" name="Slide Number Placeholder 2"/>
          <p:cNvSpPr>
            <a:spLocks noGrp="1"/>
          </p:cNvSpPr>
          <p:nvPr>
            <p:ph type="sldNum" sz="quarter" idx="11"/>
          </p:nvPr>
        </p:nvSpPr>
        <p:spPr/>
        <p:txBody>
          <a:bodyPr/>
          <a:lstStyle>
            <a:lvl1pPr>
              <a:defRPr/>
            </a:lvl1pPr>
          </a:lstStyle>
          <a:p>
            <a:pPr>
              <a:defRPr/>
            </a:pPr>
            <a:r>
              <a:rPr lang="en-US"/>
              <a:t>4H-</a:t>
            </a:r>
            <a:fld id="{9E7B9A0A-5B08-4392-B8B0-6AF2A211F33D}" type="slidenum">
              <a:rPr lang="en-US"/>
              <a:pPr>
                <a:defRPr/>
              </a:pPr>
              <a:t>‹#›</a:t>
            </a:fld>
            <a:endParaRPr lang="en-US"/>
          </a:p>
        </p:txBody>
      </p:sp>
    </p:spTree>
    <p:extLst>
      <p:ext uri="{BB962C8B-B14F-4D97-AF65-F5344CB8AC3E}">
        <p14:creationId xmlns:p14="http://schemas.microsoft.com/office/powerpoint/2010/main" val="32414146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3"/>
          <p:cNvSpPr>
            <a:spLocks noGrp="1"/>
          </p:cNvSpPr>
          <p:nvPr>
            <p:ph type="ftr" sz="quarter" idx="10"/>
          </p:nvPr>
        </p:nvSpPr>
        <p:spPr/>
        <p:txBody>
          <a:bodyPr/>
          <a:lstStyle>
            <a:lvl1pPr>
              <a:defRPr/>
            </a:lvl1pPr>
          </a:lstStyle>
          <a:p>
            <a:pPr>
              <a:defRPr/>
            </a:pPr>
            <a:endParaRPr lang="en-US"/>
          </a:p>
        </p:txBody>
      </p:sp>
      <p:sp>
        <p:nvSpPr>
          <p:cNvPr id="4" name="Slide Number Placeholder 2"/>
          <p:cNvSpPr>
            <a:spLocks noGrp="1"/>
          </p:cNvSpPr>
          <p:nvPr>
            <p:ph type="sldNum" sz="quarter" idx="11"/>
          </p:nvPr>
        </p:nvSpPr>
        <p:spPr/>
        <p:txBody>
          <a:bodyPr/>
          <a:lstStyle>
            <a:lvl1pPr>
              <a:defRPr/>
            </a:lvl1pPr>
          </a:lstStyle>
          <a:p>
            <a:pPr>
              <a:defRPr/>
            </a:pPr>
            <a:r>
              <a:rPr lang="en-US"/>
              <a:t>4H-</a:t>
            </a:r>
            <a:fld id="{20865BA6-8FAF-4447-9579-D8F70EA35E90}" type="slidenum">
              <a:rPr lang="en-US"/>
              <a:pPr>
                <a:defRPr/>
              </a:pPr>
              <a:t>‹#›</a:t>
            </a:fld>
            <a:endParaRPr lang="en-US"/>
          </a:p>
        </p:txBody>
      </p:sp>
    </p:spTree>
    <p:extLst>
      <p:ext uri="{BB962C8B-B14F-4D97-AF65-F5344CB8AC3E}">
        <p14:creationId xmlns:p14="http://schemas.microsoft.com/office/powerpoint/2010/main" val="15566857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3"/>
          <p:cNvSpPr>
            <a:spLocks noGrp="1"/>
          </p:cNvSpPr>
          <p:nvPr>
            <p:ph type="ftr" sz="quarter" idx="10"/>
          </p:nvPr>
        </p:nvSpPr>
        <p:spPr/>
        <p:txBody>
          <a:bodyPr/>
          <a:lstStyle>
            <a:lvl1pPr>
              <a:defRPr/>
            </a:lvl1pPr>
          </a:lstStyle>
          <a:p>
            <a:pPr>
              <a:defRPr/>
            </a:pPr>
            <a:endParaRPr lang="en-US"/>
          </a:p>
        </p:txBody>
      </p:sp>
      <p:sp>
        <p:nvSpPr>
          <p:cNvPr id="3" name="Slide Number Placeholder 2"/>
          <p:cNvSpPr>
            <a:spLocks noGrp="1"/>
          </p:cNvSpPr>
          <p:nvPr>
            <p:ph type="sldNum" sz="quarter" idx="11"/>
          </p:nvPr>
        </p:nvSpPr>
        <p:spPr/>
        <p:txBody>
          <a:bodyPr/>
          <a:lstStyle>
            <a:lvl1pPr>
              <a:defRPr/>
            </a:lvl1pPr>
          </a:lstStyle>
          <a:p>
            <a:pPr>
              <a:defRPr/>
            </a:pPr>
            <a:r>
              <a:rPr lang="en-US"/>
              <a:t>4H-</a:t>
            </a:r>
            <a:fld id="{19926521-0669-4C51-A1F1-CB9A5B4D8325}" type="slidenum">
              <a:rPr lang="en-US"/>
              <a:pPr>
                <a:defRPr/>
              </a:pPr>
              <a:t>‹#›</a:t>
            </a:fld>
            <a:endParaRPr lang="en-US"/>
          </a:p>
        </p:txBody>
      </p:sp>
    </p:spTree>
    <p:extLst>
      <p:ext uri="{BB962C8B-B14F-4D97-AF65-F5344CB8AC3E}">
        <p14:creationId xmlns:p14="http://schemas.microsoft.com/office/powerpoint/2010/main" val="34462745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3"/>
          <p:cNvSpPr>
            <a:spLocks noGrp="1"/>
          </p:cNvSpPr>
          <p:nvPr>
            <p:ph type="ftr" sz="quarter" idx="10"/>
          </p:nvPr>
        </p:nvSpPr>
        <p:spPr/>
        <p:txBody>
          <a:bodyPr/>
          <a:lstStyle>
            <a:lvl1pPr>
              <a:defRPr/>
            </a:lvl1pPr>
          </a:lstStyle>
          <a:p>
            <a:pPr>
              <a:defRPr/>
            </a:pPr>
            <a:endParaRPr lang="en-US"/>
          </a:p>
        </p:txBody>
      </p:sp>
      <p:sp>
        <p:nvSpPr>
          <p:cNvPr id="6" name="Slide Number Placeholder 2"/>
          <p:cNvSpPr>
            <a:spLocks noGrp="1"/>
          </p:cNvSpPr>
          <p:nvPr>
            <p:ph type="sldNum" sz="quarter" idx="11"/>
          </p:nvPr>
        </p:nvSpPr>
        <p:spPr/>
        <p:txBody>
          <a:bodyPr/>
          <a:lstStyle>
            <a:lvl1pPr>
              <a:defRPr/>
            </a:lvl1pPr>
          </a:lstStyle>
          <a:p>
            <a:pPr>
              <a:defRPr/>
            </a:pPr>
            <a:r>
              <a:rPr lang="en-US"/>
              <a:t>4H-</a:t>
            </a:r>
            <a:fld id="{109A448D-7DCE-47AE-A46F-3AAF96112857}" type="slidenum">
              <a:rPr lang="en-US"/>
              <a:pPr>
                <a:defRPr/>
              </a:pPr>
              <a:t>‹#›</a:t>
            </a:fld>
            <a:endParaRPr lang="en-US"/>
          </a:p>
        </p:txBody>
      </p:sp>
    </p:spTree>
    <p:extLst>
      <p:ext uri="{BB962C8B-B14F-4D97-AF65-F5344CB8AC3E}">
        <p14:creationId xmlns:p14="http://schemas.microsoft.com/office/powerpoint/2010/main" val="6941421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3"/>
          <p:cNvSpPr>
            <a:spLocks noGrp="1"/>
          </p:cNvSpPr>
          <p:nvPr>
            <p:ph type="ftr" sz="quarter" idx="10"/>
          </p:nvPr>
        </p:nvSpPr>
        <p:spPr/>
        <p:txBody>
          <a:bodyPr/>
          <a:lstStyle>
            <a:lvl1pPr>
              <a:defRPr/>
            </a:lvl1pPr>
          </a:lstStyle>
          <a:p>
            <a:pPr>
              <a:defRPr/>
            </a:pPr>
            <a:endParaRPr lang="en-US"/>
          </a:p>
        </p:txBody>
      </p:sp>
      <p:sp>
        <p:nvSpPr>
          <p:cNvPr id="6" name="Slide Number Placeholder 2"/>
          <p:cNvSpPr>
            <a:spLocks noGrp="1"/>
          </p:cNvSpPr>
          <p:nvPr>
            <p:ph type="sldNum" sz="quarter" idx="11"/>
          </p:nvPr>
        </p:nvSpPr>
        <p:spPr/>
        <p:txBody>
          <a:bodyPr/>
          <a:lstStyle>
            <a:lvl1pPr>
              <a:defRPr/>
            </a:lvl1pPr>
          </a:lstStyle>
          <a:p>
            <a:pPr>
              <a:defRPr/>
            </a:pPr>
            <a:r>
              <a:rPr lang="en-US"/>
              <a:t>4H-</a:t>
            </a:r>
            <a:fld id="{A73C312C-1EBB-43BB-ABF2-5B037312AC4A}" type="slidenum">
              <a:rPr lang="en-US"/>
              <a:pPr>
                <a:defRPr/>
              </a:pPr>
              <a:t>‹#›</a:t>
            </a:fld>
            <a:endParaRPr lang="en-US"/>
          </a:p>
        </p:txBody>
      </p:sp>
    </p:spTree>
    <p:extLst>
      <p:ext uri="{BB962C8B-B14F-4D97-AF65-F5344CB8AC3E}">
        <p14:creationId xmlns:p14="http://schemas.microsoft.com/office/powerpoint/2010/main" val="26448580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2"/>
          <p:cNvSpPr>
            <a:spLocks noGrp="1"/>
          </p:cNvSpPr>
          <p:nvPr>
            <p:ph type="sldNum" sz="quarter" idx="11"/>
          </p:nvPr>
        </p:nvSpPr>
        <p:spPr/>
        <p:txBody>
          <a:bodyPr/>
          <a:lstStyle>
            <a:lvl1pPr>
              <a:defRPr/>
            </a:lvl1pPr>
          </a:lstStyle>
          <a:p>
            <a:pPr>
              <a:defRPr/>
            </a:pPr>
            <a:r>
              <a:rPr lang="en-US"/>
              <a:t>4H-</a:t>
            </a:r>
            <a:fld id="{3FBB5D62-6FA7-4B92-8396-257DABCB1219}" type="slidenum">
              <a:rPr lang="en-US"/>
              <a:pPr>
                <a:defRPr/>
              </a:pPr>
              <a:t>‹#›</a:t>
            </a:fld>
            <a:endParaRPr lang="en-US"/>
          </a:p>
        </p:txBody>
      </p:sp>
    </p:spTree>
    <p:extLst>
      <p:ext uri="{BB962C8B-B14F-4D97-AF65-F5344CB8AC3E}">
        <p14:creationId xmlns:p14="http://schemas.microsoft.com/office/powerpoint/2010/main" val="26904090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42163" y="227013"/>
            <a:ext cx="2100262" cy="5668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9788" y="227013"/>
            <a:ext cx="6149975" cy="5668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2"/>
          <p:cNvSpPr>
            <a:spLocks noGrp="1"/>
          </p:cNvSpPr>
          <p:nvPr>
            <p:ph type="sldNum" sz="quarter" idx="11"/>
          </p:nvPr>
        </p:nvSpPr>
        <p:spPr/>
        <p:txBody>
          <a:bodyPr/>
          <a:lstStyle>
            <a:lvl1pPr>
              <a:defRPr/>
            </a:lvl1pPr>
          </a:lstStyle>
          <a:p>
            <a:pPr>
              <a:defRPr/>
            </a:pPr>
            <a:r>
              <a:rPr lang="en-US"/>
              <a:t>4H-</a:t>
            </a:r>
            <a:fld id="{257F7910-A408-4DEC-AFC6-9657EAF0497E}" type="slidenum">
              <a:rPr lang="en-US"/>
              <a:pPr>
                <a:defRPr/>
              </a:pPr>
              <a:t>‹#›</a:t>
            </a:fld>
            <a:endParaRPr lang="en-US"/>
          </a:p>
        </p:txBody>
      </p:sp>
    </p:spTree>
    <p:extLst>
      <p:ext uri="{BB962C8B-B14F-4D97-AF65-F5344CB8AC3E}">
        <p14:creationId xmlns:p14="http://schemas.microsoft.com/office/powerpoint/2010/main" val="2233354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5760" y="1353312"/>
            <a:ext cx="402336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54880" y="1353312"/>
            <a:ext cx="402336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3"/>
          <p:cNvSpPr>
            <a:spLocks noGrp="1"/>
          </p:cNvSpPr>
          <p:nvPr>
            <p:ph type="ftr" sz="quarter" idx="3"/>
          </p:nvPr>
        </p:nvSpPr>
        <p:spPr>
          <a:xfrm>
            <a:off x="18288" y="6492875"/>
            <a:ext cx="8229600" cy="347472"/>
          </a:xfrm>
          <a:prstGeom prst="rect">
            <a:avLst/>
          </a:prstGeom>
        </p:spPr>
        <p:txBody>
          <a:bodyPr vert="horz" lIns="91440" tIns="45720" rIns="91440" bIns="45720" rtlCol="0" anchor="ctr"/>
          <a:lstStyle>
            <a:lvl1pPr algn="l">
              <a:defRPr sz="1200" b="1">
                <a:solidFill>
                  <a:schemeClr val="bg1"/>
                </a:solidFill>
                <a:latin typeface="+mn-lt"/>
              </a:defRPr>
            </a:lvl1pPr>
          </a:lstStyle>
          <a:p>
            <a:pPr eaLnBrk="0" fontAlgn="base" hangingPunct="0">
              <a:spcBef>
                <a:spcPct val="0"/>
              </a:spcBef>
              <a:spcAft>
                <a:spcPct val="0"/>
              </a:spcAft>
            </a:pPr>
            <a:endParaRPr lang="en-US" dirty="0"/>
          </a:p>
        </p:txBody>
      </p:sp>
      <p:sp>
        <p:nvSpPr>
          <p:cNvPr id="8" name="Slide Number Placeholder 2"/>
          <p:cNvSpPr>
            <a:spLocks noGrp="1"/>
          </p:cNvSpPr>
          <p:nvPr>
            <p:ph type="sldNum" sz="quarter" idx="4"/>
          </p:nvPr>
        </p:nvSpPr>
        <p:spPr>
          <a:xfrm>
            <a:off x="8394192" y="6492875"/>
            <a:ext cx="731520" cy="347472"/>
          </a:xfrm>
          <a:prstGeom prst="rect">
            <a:avLst/>
          </a:prstGeom>
        </p:spPr>
        <p:txBody>
          <a:bodyPr vert="horz" lIns="91440" tIns="45720" rIns="91440" bIns="45720" rtlCol="0" anchor="ctr"/>
          <a:lstStyle>
            <a:lvl1pPr algn="r">
              <a:defRPr sz="1200">
                <a:solidFill>
                  <a:schemeClr val="bg1"/>
                </a:solidFill>
                <a:latin typeface="+mn-lt"/>
              </a:defRPr>
            </a:lvl1p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a:t>
            </a:fld>
            <a:endParaRPr lang="en-US" dirty="0"/>
          </a:p>
        </p:txBody>
      </p:sp>
    </p:spTree>
    <p:extLst>
      <p:ext uri="{BB962C8B-B14F-4D97-AF65-F5344CB8AC3E}">
        <p14:creationId xmlns:p14="http://schemas.microsoft.com/office/powerpoint/2010/main" val="279323931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39788" y="152400"/>
            <a:ext cx="8228012" cy="5743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3"/>
          <p:cNvSpPr>
            <a:spLocks noGrp="1"/>
          </p:cNvSpPr>
          <p:nvPr>
            <p:ph type="ftr" sz="quarter" idx="10"/>
          </p:nvPr>
        </p:nvSpPr>
        <p:spPr/>
        <p:txBody>
          <a:bodyPr/>
          <a:lstStyle>
            <a:lvl1pPr>
              <a:defRPr/>
            </a:lvl1pPr>
          </a:lstStyle>
          <a:p>
            <a:pPr>
              <a:defRPr/>
            </a:pPr>
            <a:endParaRPr lang="en-US"/>
          </a:p>
        </p:txBody>
      </p:sp>
      <p:sp>
        <p:nvSpPr>
          <p:cNvPr id="4" name="Slide Number Placeholder 2"/>
          <p:cNvSpPr>
            <a:spLocks noGrp="1"/>
          </p:cNvSpPr>
          <p:nvPr>
            <p:ph type="sldNum" sz="quarter" idx="11"/>
          </p:nvPr>
        </p:nvSpPr>
        <p:spPr/>
        <p:txBody>
          <a:bodyPr/>
          <a:lstStyle>
            <a:lvl1pPr>
              <a:defRPr/>
            </a:lvl1pPr>
          </a:lstStyle>
          <a:p>
            <a:pPr>
              <a:defRPr/>
            </a:pPr>
            <a:r>
              <a:rPr lang="en-US"/>
              <a:t>4H-</a:t>
            </a:r>
            <a:fld id="{E89794F2-981C-4593-A2E0-63FDD30E48E1}" type="slidenum">
              <a:rPr lang="en-US"/>
              <a:pPr>
                <a:defRPr/>
              </a:pPr>
              <a:t>‹#›</a:t>
            </a:fld>
            <a:endParaRPr lang="en-US"/>
          </a:p>
        </p:txBody>
      </p:sp>
    </p:spTree>
    <p:extLst>
      <p:ext uri="{BB962C8B-B14F-4D97-AF65-F5344CB8AC3E}">
        <p14:creationId xmlns:p14="http://schemas.microsoft.com/office/powerpoint/2010/main" val="17789478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Media Placeholder 2"/>
          <p:cNvSpPr>
            <a:spLocks noGrp="1"/>
          </p:cNvSpPr>
          <p:nvPr>
            <p:ph type="media" sz="half" idx="1"/>
          </p:nvPr>
        </p:nvSpPr>
        <p:spPr>
          <a:xfrm>
            <a:off x="457200" y="1981200"/>
            <a:ext cx="4038600" cy="4114800"/>
          </a:xfrm>
        </p:spPr>
        <p:txBody>
          <a:bodyPr/>
          <a:lstStyle/>
          <a:p>
            <a:pPr lvl="0"/>
            <a:endParaRPr lang="en-US" noProof="0"/>
          </a:p>
        </p:txBody>
      </p:sp>
      <p:sp>
        <p:nvSpPr>
          <p:cNvPr id="4" name="Text Placeholder 3"/>
          <p:cNvSpPr>
            <a:spLocks noGrp="1"/>
          </p:cNvSpPr>
          <p:nvPr>
            <p:ph type="body"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3"/>
          <p:cNvSpPr>
            <a:spLocks noGrp="1"/>
          </p:cNvSpPr>
          <p:nvPr>
            <p:ph type="ftr" sz="quarter" idx="10"/>
          </p:nvPr>
        </p:nvSpPr>
        <p:spPr/>
        <p:txBody>
          <a:bodyPr/>
          <a:lstStyle>
            <a:lvl1pPr>
              <a:defRPr/>
            </a:lvl1pPr>
          </a:lstStyle>
          <a:p>
            <a:pPr>
              <a:defRPr/>
            </a:pPr>
            <a:endParaRPr lang="en-US"/>
          </a:p>
        </p:txBody>
      </p:sp>
      <p:sp>
        <p:nvSpPr>
          <p:cNvPr id="6" name="Slide Number Placeholder 2"/>
          <p:cNvSpPr>
            <a:spLocks noGrp="1"/>
          </p:cNvSpPr>
          <p:nvPr>
            <p:ph type="sldNum" sz="quarter" idx="11"/>
          </p:nvPr>
        </p:nvSpPr>
        <p:spPr/>
        <p:txBody>
          <a:bodyPr/>
          <a:lstStyle>
            <a:lvl1pPr>
              <a:defRPr/>
            </a:lvl1pPr>
          </a:lstStyle>
          <a:p>
            <a:pPr>
              <a:defRPr/>
            </a:pPr>
            <a:r>
              <a:rPr lang="en-US"/>
              <a:t>4H-</a:t>
            </a:r>
            <a:fld id="{32345BCF-2AEB-4D8C-BAAD-520A92AB0DCD}" type="slidenum">
              <a:rPr lang="en-US"/>
              <a:pPr>
                <a:defRPr/>
              </a:pPr>
              <a:t>‹#›</a:t>
            </a:fld>
            <a:endParaRPr lang="en-US"/>
          </a:p>
        </p:txBody>
      </p:sp>
    </p:spTree>
    <p:extLst>
      <p:ext uri="{BB962C8B-B14F-4D97-AF65-F5344CB8AC3E}">
        <p14:creationId xmlns:p14="http://schemas.microsoft.com/office/powerpoint/2010/main" val="26324851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11" descr="_LessonTitleImage.jpg"/>
          <p:cNvPicPr>
            <a:picLocks noChangeAspect="1"/>
          </p:cNvPicPr>
          <p:nvPr userDrawn="1"/>
        </p:nvPicPr>
        <p:blipFill>
          <a:blip r:embed="rId2">
            <a:extLst>
              <a:ext uri="{28A0092B-C50C-407E-A947-70E740481C1C}">
                <a14:useLocalDpi xmlns:a14="http://schemas.microsoft.com/office/drawing/2010/main" val="0"/>
              </a:ext>
            </a:extLst>
          </a:blip>
          <a:srcRect t="11111"/>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2"/>
          <p:cNvSpPr>
            <a:spLocks noChangeArrowheads="1"/>
          </p:cNvSpPr>
          <p:nvPr userDrawn="1"/>
        </p:nvSpPr>
        <p:spPr bwMode="auto">
          <a:xfrm>
            <a:off x="0" y="3657600"/>
            <a:ext cx="9144000" cy="28194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fontAlgn="base" hangingPunct="0">
              <a:spcBef>
                <a:spcPct val="0"/>
              </a:spcBef>
              <a:spcAft>
                <a:spcPct val="0"/>
              </a:spcAft>
            </a:pPr>
            <a:endParaRPr lang="en-US" sz="2000" smtClean="0">
              <a:solidFill>
                <a:srgbClr val="000000"/>
              </a:solidFill>
              <a:latin typeface="Times" pitchFamily="18" charset="0"/>
            </a:endParaRPr>
          </a:p>
        </p:txBody>
      </p:sp>
      <p:sp>
        <p:nvSpPr>
          <p:cNvPr id="5" name="Rectangle 3"/>
          <p:cNvSpPr>
            <a:spLocks noChangeArrowheads="1"/>
          </p:cNvSpPr>
          <p:nvPr/>
        </p:nvSpPr>
        <p:spPr bwMode="auto">
          <a:xfrm>
            <a:off x="0" y="2895600"/>
            <a:ext cx="9144000" cy="762000"/>
          </a:xfrm>
          <a:prstGeom prst="rect">
            <a:avLst/>
          </a:prstGeom>
          <a:solidFill>
            <a:srgbClr val="18203B">
              <a:alpha val="81960"/>
            </a:srgbClr>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000" smtClean="0">
              <a:solidFill>
                <a:srgbClr val="000000"/>
              </a:solidFill>
              <a:latin typeface="Times" pitchFamily="18" charset="0"/>
            </a:endParaRPr>
          </a:p>
        </p:txBody>
      </p:sp>
      <p:sp>
        <p:nvSpPr>
          <p:cNvPr id="6" name="Line 7"/>
          <p:cNvSpPr>
            <a:spLocks noChangeShapeType="1"/>
          </p:cNvSpPr>
          <p:nvPr/>
        </p:nvSpPr>
        <p:spPr bwMode="auto">
          <a:xfrm>
            <a:off x="3429000" y="4114800"/>
            <a:ext cx="0" cy="1279525"/>
          </a:xfrm>
          <a:prstGeom prst="line">
            <a:avLst/>
          </a:prstGeom>
          <a:noFill/>
          <a:ln w="28575">
            <a:solidFill>
              <a:srgbClr val="1C1C1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7" name="Picture 16" descr="ResponderCollage2_sm.jpg"/>
          <p:cNvPicPr>
            <a:picLocks noChangeAspect="1"/>
          </p:cNvPicPr>
          <p:nvPr userDrawn="1"/>
        </p:nvPicPr>
        <p:blipFill>
          <a:blip r:embed="rId3">
            <a:extLst>
              <a:ext uri="{28A0092B-C50C-407E-A947-70E740481C1C}">
                <a14:useLocalDpi xmlns:a14="http://schemas.microsoft.com/office/drawing/2010/main" val="0"/>
              </a:ext>
            </a:extLst>
          </a:blip>
          <a:srcRect b="2042"/>
          <a:stretch>
            <a:fillRect/>
          </a:stretch>
        </p:blipFill>
        <p:spPr bwMode="auto">
          <a:xfrm>
            <a:off x="0" y="0"/>
            <a:ext cx="9144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9"/>
          <p:cNvSpPr>
            <a:spLocks noGrp="1" noChangeArrowheads="1"/>
          </p:cNvSpPr>
          <p:nvPr>
            <p:ph type="title"/>
          </p:nvPr>
        </p:nvSpPr>
        <p:spPr bwMode="auto">
          <a:xfrm>
            <a:off x="3611880" y="4114800"/>
            <a:ext cx="5110162" cy="1280160"/>
          </a:xfrm>
          <a:prstGeom prst="rect">
            <a:avLst/>
          </a:prstGeom>
          <a:noFill/>
          <a:ln w="9525">
            <a:noFill/>
            <a:miter lim="800000"/>
            <a:headEnd/>
            <a:tailEnd/>
          </a:ln>
        </p:spPr>
        <p:txBody>
          <a:bodyPr/>
          <a:lstStyle>
            <a:lvl1pPr algn="l">
              <a:defRPr sz="3200" b="1">
                <a:solidFill>
                  <a:srgbClr val="1C1C1C"/>
                </a:solidFill>
              </a:defRPr>
            </a:lvl1pPr>
          </a:lstStyle>
          <a:p>
            <a:pPr lvl="0"/>
            <a:r>
              <a:rPr lang="en-US" dirty="0" smtClean="0"/>
              <a:t>Click to edit Master title style</a:t>
            </a:r>
          </a:p>
        </p:txBody>
      </p:sp>
      <p:sp>
        <p:nvSpPr>
          <p:cNvPr id="8" name="Footer Placeholder 3"/>
          <p:cNvSpPr>
            <a:spLocks noGrp="1"/>
          </p:cNvSpPr>
          <p:nvPr>
            <p:ph type="ftr" sz="quarter" idx="10"/>
          </p:nvPr>
        </p:nvSpPr>
        <p:spPr/>
        <p:txBody>
          <a:bodyPr/>
          <a:lstStyle>
            <a:lvl1pPr algn="l">
              <a:defRPr sz="1200" b="1">
                <a:solidFill>
                  <a:srgbClr val="FFFFFF"/>
                </a:solidFill>
                <a:latin typeface="+mn-lt"/>
              </a:defRPr>
            </a:lvl1pPr>
          </a:lstStyle>
          <a:p>
            <a:pPr>
              <a:defRPr/>
            </a:pPr>
            <a:endParaRPr lang="en-US"/>
          </a:p>
        </p:txBody>
      </p:sp>
      <p:sp>
        <p:nvSpPr>
          <p:cNvPr id="9" name="Slide Number Placeholder 2"/>
          <p:cNvSpPr>
            <a:spLocks noGrp="1"/>
          </p:cNvSpPr>
          <p:nvPr>
            <p:ph type="sldNum" sz="quarter" idx="11"/>
          </p:nvPr>
        </p:nvSpPr>
        <p:spPr/>
        <p:txBody>
          <a:bodyPr/>
          <a:lstStyle>
            <a:lvl1pPr algn="r">
              <a:defRPr sz="1200">
                <a:solidFill>
                  <a:srgbClr val="FFFFFF"/>
                </a:solidFill>
                <a:latin typeface="+mn-lt"/>
              </a:defRPr>
            </a:lvl1pPr>
          </a:lstStyle>
          <a:p>
            <a:pPr>
              <a:defRPr/>
            </a:pPr>
            <a:r>
              <a:rPr lang="en-US"/>
              <a:t>1-</a:t>
            </a:r>
            <a:fld id="{695117E2-3371-4B4C-963B-9ED2610BB785}" type="slidenum">
              <a:rPr lang="en-US"/>
              <a:pPr>
                <a:defRPr/>
              </a:pPr>
              <a:t>‹#›</a:t>
            </a:fld>
            <a:endParaRPr lang="en-US"/>
          </a:p>
        </p:txBody>
      </p:sp>
    </p:spTree>
    <p:extLst>
      <p:ext uri="{BB962C8B-B14F-4D97-AF65-F5344CB8AC3E}">
        <p14:creationId xmlns:p14="http://schemas.microsoft.com/office/powerpoint/2010/main" val="1473094763"/>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2"/>
          <p:cNvSpPr>
            <a:spLocks noGrp="1"/>
          </p:cNvSpPr>
          <p:nvPr>
            <p:ph type="sldNum" sz="quarter" idx="11"/>
          </p:nvPr>
        </p:nvSpPr>
        <p:spPr/>
        <p:txBody>
          <a:bodyPr/>
          <a:lstStyle>
            <a:lvl1pPr>
              <a:defRPr/>
            </a:lvl1pPr>
          </a:lstStyle>
          <a:p>
            <a:pPr>
              <a:defRPr/>
            </a:pPr>
            <a:r>
              <a:rPr lang="en-US"/>
              <a:t>4H-</a:t>
            </a:r>
            <a:fld id="{ADB881AE-D8E6-4CF1-9F36-E60A381458B8}" type="slidenum">
              <a:rPr lang="en-US"/>
              <a:pPr>
                <a:defRPr/>
              </a:pPr>
              <a:t>‹#›</a:t>
            </a:fld>
            <a:endParaRPr lang="en-US"/>
          </a:p>
        </p:txBody>
      </p:sp>
    </p:spTree>
    <p:extLst>
      <p:ext uri="{BB962C8B-B14F-4D97-AF65-F5344CB8AC3E}">
        <p14:creationId xmlns:p14="http://schemas.microsoft.com/office/powerpoint/2010/main" val="6979619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1C1C1C"/>
                </a:solidFill>
              </a:defRPr>
            </a:lvl1pPr>
            <a:lvl2pPr>
              <a:spcBef>
                <a:spcPts val="1500"/>
              </a:spcBef>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2"/>
          <p:cNvSpPr>
            <a:spLocks noGrp="1"/>
          </p:cNvSpPr>
          <p:nvPr>
            <p:ph type="sldNum" sz="quarter" idx="11"/>
          </p:nvPr>
        </p:nvSpPr>
        <p:spPr/>
        <p:txBody>
          <a:bodyPr/>
          <a:lstStyle>
            <a:lvl1pPr>
              <a:defRPr/>
            </a:lvl1pPr>
          </a:lstStyle>
          <a:p>
            <a:pPr>
              <a:defRPr/>
            </a:pPr>
            <a:r>
              <a:rPr lang="en-US"/>
              <a:t>4H-</a:t>
            </a:r>
            <a:fld id="{D017BE17-7FD4-4FB6-9345-008C55783CBE}" type="slidenum">
              <a:rPr lang="en-US"/>
              <a:pPr>
                <a:defRPr/>
              </a:pPr>
              <a:t>‹#›</a:t>
            </a:fld>
            <a:endParaRPr lang="en-US"/>
          </a:p>
        </p:txBody>
      </p:sp>
    </p:spTree>
    <p:extLst>
      <p:ext uri="{BB962C8B-B14F-4D97-AF65-F5344CB8AC3E}">
        <p14:creationId xmlns:p14="http://schemas.microsoft.com/office/powerpoint/2010/main" val="745808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2"/>
          <p:cNvSpPr>
            <a:spLocks noGrp="1"/>
          </p:cNvSpPr>
          <p:nvPr>
            <p:ph type="sldNum" sz="quarter" idx="11"/>
          </p:nvPr>
        </p:nvSpPr>
        <p:spPr/>
        <p:txBody>
          <a:bodyPr/>
          <a:lstStyle>
            <a:lvl1pPr>
              <a:defRPr/>
            </a:lvl1pPr>
          </a:lstStyle>
          <a:p>
            <a:pPr>
              <a:defRPr/>
            </a:pPr>
            <a:r>
              <a:rPr lang="en-US"/>
              <a:t>4H-</a:t>
            </a:r>
            <a:fld id="{67D7D56E-3D6E-4CDF-B121-BBB24DAAD27F}" type="slidenum">
              <a:rPr lang="en-US"/>
              <a:pPr>
                <a:defRPr/>
              </a:pPr>
              <a:t>‹#›</a:t>
            </a:fld>
            <a:endParaRPr lang="en-US"/>
          </a:p>
        </p:txBody>
      </p:sp>
    </p:spTree>
    <p:extLst>
      <p:ext uri="{BB962C8B-B14F-4D97-AF65-F5344CB8AC3E}">
        <p14:creationId xmlns:p14="http://schemas.microsoft.com/office/powerpoint/2010/main" val="42525363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5760" y="1353312"/>
            <a:ext cx="402336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54880" y="1353312"/>
            <a:ext cx="402336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3"/>
          <p:cNvSpPr>
            <a:spLocks noGrp="1"/>
          </p:cNvSpPr>
          <p:nvPr>
            <p:ph type="ftr" sz="quarter" idx="10"/>
          </p:nvPr>
        </p:nvSpPr>
        <p:spPr/>
        <p:txBody>
          <a:bodyPr/>
          <a:lstStyle>
            <a:lvl1pPr>
              <a:defRPr/>
            </a:lvl1pPr>
          </a:lstStyle>
          <a:p>
            <a:pPr>
              <a:defRPr/>
            </a:pPr>
            <a:endParaRPr lang="en-US"/>
          </a:p>
        </p:txBody>
      </p:sp>
      <p:sp>
        <p:nvSpPr>
          <p:cNvPr id="6" name="Slide Number Placeholder 2"/>
          <p:cNvSpPr>
            <a:spLocks noGrp="1"/>
          </p:cNvSpPr>
          <p:nvPr>
            <p:ph type="sldNum" sz="quarter" idx="11"/>
          </p:nvPr>
        </p:nvSpPr>
        <p:spPr/>
        <p:txBody>
          <a:bodyPr/>
          <a:lstStyle>
            <a:lvl1pPr>
              <a:defRPr/>
            </a:lvl1pPr>
          </a:lstStyle>
          <a:p>
            <a:pPr>
              <a:defRPr/>
            </a:pPr>
            <a:r>
              <a:rPr lang="en-US"/>
              <a:t>4H-</a:t>
            </a:r>
            <a:fld id="{5BD2E3E2-0C44-44C1-93E7-DD30936C2C74}" type="slidenum">
              <a:rPr lang="en-US"/>
              <a:pPr>
                <a:defRPr/>
              </a:pPr>
              <a:t>‹#›</a:t>
            </a:fld>
            <a:endParaRPr lang="en-US"/>
          </a:p>
        </p:txBody>
      </p:sp>
    </p:spTree>
    <p:extLst>
      <p:ext uri="{BB962C8B-B14F-4D97-AF65-F5344CB8AC3E}">
        <p14:creationId xmlns:p14="http://schemas.microsoft.com/office/powerpoint/2010/main" val="28563151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5760" y="1353312"/>
            <a:ext cx="4023360" cy="73152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65760" y="2267712"/>
            <a:ext cx="402336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754880" y="1353312"/>
            <a:ext cx="4023360" cy="73152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54880" y="2267712"/>
            <a:ext cx="402336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Rectangle 19"/>
          <p:cNvSpPr>
            <a:spLocks noGrp="1" noChangeArrowheads="1"/>
          </p:cNvSpPr>
          <p:nvPr>
            <p:ph type="title"/>
          </p:nvPr>
        </p:nvSpPr>
        <p:spPr bwMode="auto">
          <a:xfrm>
            <a:off x="2357438" y="152400"/>
            <a:ext cx="6710362" cy="612775"/>
          </a:xfrm>
          <a:prstGeom prst="rect">
            <a:avLst/>
          </a:prstGeom>
          <a:noFill/>
          <a:ln w="9525">
            <a:noFill/>
            <a:miter lim="800000"/>
            <a:headEnd/>
            <a:tailEnd/>
          </a:ln>
        </p:spPr>
        <p:txBody>
          <a:bodyPr/>
          <a:lstStyle/>
          <a:p>
            <a:pPr lvl="0"/>
            <a:r>
              <a:rPr lang="en-US" smtClean="0"/>
              <a:t>Click to edit Master title style</a:t>
            </a:r>
          </a:p>
        </p:txBody>
      </p:sp>
      <p:sp>
        <p:nvSpPr>
          <p:cNvPr id="7" name="Footer Placeholder 3"/>
          <p:cNvSpPr>
            <a:spLocks noGrp="1"/>
          </p:cNvSpPr>
          <p:nvPr>
            <p:ph type="ftr" sz="quarter" idx="10"/>
          </p:nvPr>
        </p:nvSpPr>
        <p:spPr/>
        <p:txBody>
          <a:bodyPr/>
          <a:lstStyle>
            <a:lvl1pPr>
              <a:defRPr/>
            </a:lvl1pPr>
          </a:lstStyle>
          <a:p>
            <a:pPr>
              <a:defRPr/>
            </a:pPr>
            <a:endParaRPr lang="en-US"/>
          </a:p>
        </p:txBody>
      </p:sp>
      <p:sp>
        <p:nvSpPr>
          <p:cNvPr id="8" name="Slide Number Placeholder 2"/>
          <p:cNvSpPr>
            <a:spLocks noGrp="1"/>
          </p:cNvSpPr>
          <p:nvPr>
            <p:ph type="sldNum" sz="quarter" idx="11"/>
          </p:nvPr>
        </p:nvSpPr>
        <p:spPr/>
        <p:txBody>
          <a:bodyPr/>
          <a:lstStyle>
            <a:lvl1pPr>
              <a:defRPr/>
            </a:lvl1pPr>
          </a:lstStyle>
          <a:p>
            <a:pPr>
              <a:defRPr/>
            </a:pPr>
            <a:r>
              <a:rPr lang="en-US"/>
              <a:t>4H-</a:t>
            </a:r>
            <a:fld id="{9B9146C0-D67D-4E6C-BF4C-17F291C64393}" type="slidenum">
              <a:rPr lang="en-US"/>
              <a:pPr>
                <a:defRPr/>
              </a:pPr>
              <a:t>‹#›</a:t>
            </a:fld>
            <a:endParaRPr lang="en-US"/>
          </a:p>
        </p:txBody>
      </p:sp>
    </p:spTree>
    <p:extLst>
      <p:ext uri="{BB962C8B-B14F-4D97-AF65-F5344CB8AC3E}">
        <p14:creationId xmlns:p14="http://schemas.microsoft.com/office/powerpoint/2010/main" val="12904849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3"/>
          <p:cNvSpPr>
            <a:spLocks noGrp="1"/>
          </p:cNvSpPr>
          <p:nvPr>
            <p:ph type="ftr" sz="quarter" idx="10"/>
          </p:nvPr>
        </p:nvSpPr>
        <p:spPr/>
        <p:txBody>
          <a:bodyPr/>
          <a:lstStyle>
            <a:lvl1pPr>
              <a:defRPr/>
            </a:lvl1pPr>
          </a:lstStyle>
          <a:p>
            <a:pPr>
              <a:defRPr/>
            </a:pPr>
            <a:endParaRPr lang="en-US"/>
          </a:p>
        </p:txBody>
      </p:sp>
      <p:sp>
        <p:nvSpPr>
          <p:cNvPr id="4" name="Slide Number Placeholder 2"/>
          <p:cNvSpPr>
            <a:spLocks noGrp="1"/>
          </p:cNvSpPr>
          <p:nvPr>
            <p:ph type="sldNum" sz="quarter" idx="11"/>
          </p:nvPr>
        </p:nvSpPr>
        <p:spPr/>
        <p:txBody>
          <a:bodyPr/>
          <a:lstStyle>
            <a:lvl1pPr>
              <a:defRPr/>
            </a:lvl1pPr>
          </a:lstStyle>
          <a:p>
            <a:pPr>
              <a:defRPr/>
            </a:pPr>
            <a:r>
              <a:rPr lang="en-US"/>
              <a:t>4H-</a:t>
            </a:r>
            <a:fld id="{C0D1D3CB-BA0C-4C19-A21B-6465F8CBF622}" type="slidenum">
              <a:rPr lang="en-US"/>
              <a:pPr>
                <a:defRPr/>
              </a:pPr>
              <a:t>‹#›</a:t>
            </a:fld>
            <a:endParaRPr lang="en-US"/>
          </a:p>
        </p:txBody>
      </p:sp>
    </p:spTree>
    <p:extLst>
      <p:ext uri="{BB962C8B-B14F-4D97-AF65-F5344CB8AC3E}">
        <p14:creationId xmlns:p14="http://schemas.microsoft.com/office/powerpoint/2010/main" val="4283168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3"/>
          <p:cNvSpPr>
            <a:spLocks noGrp="1"/>
          </p:cNvSpPr>
          <p:nvPr>
            <p:ph type="ftr" sz="quarter" idx="10"/>
          </p:nvPr>
        </p:nvSpPr>
        <p:spPr/>
        <p:txBody>
          <a:bodyPr/>
          <a:lstStyle>
            <a:lvl1pPr>
              <a:defRPr/>
            </a:lvl1pPr>
          </a:lstStyle>
          <a:p>
            <a:pPr>
              <a:defRPr/>
            </a:pPr>
            <a:endParaRPr lang="en-US"/>
          </a:p>
        </p:txBody>
      </p:sp>
      <p:sp>
        <p:nvSpPr>
          <p:cNvPr id="3" name="Slide Number Placeholder 2"/>
          <p:cNvSpPr>
            <a:spLocks noGrp="1"/>
          </p:cNvSpPr>
          <p:nvPr>
            <p:ph type="sldNum" sz="quarter" idx="11"/>
          </p:nvPr>
        </p:nvSpPr>
        <p:spPr/>
        <p:txBody>
          <a:bodyPr/>
          <a:lstStyle>
            <a:lvl1pPr>
              <a:defRPr/>
            </a:lvl1pPr>
          </a:lstStyle>
          <a:p>
            <a:pPr>
              <a:defRPr/>
            </a:pPr>
            <a:r>
              <a:rPr lang="en-US"/>
              <a:t>4H-</a:t>
            </a:r>
            <a:fld id="{F3B372A7-5CB4-4AF9-88BF-BB4CFB2BFFBB}" type="slidenum">
              <a:rPr lang="en-US"/>
              <a:pPr>
                <a:defRPr/>
              </a:pPr>
              <a:t>‹#›</a:t>
            </a:fld>
            <a:endParaRPr lang="en-US"/>
          </a:p>
        </p:txBody>
      </p:sp>
    </p:spTree>
    <p:extLst>
      <p:ext uri="{BB962C8B-B14F-4D97-AF65-F5344CB8AC3E}">
        <p14:creationId xmlns:p14="http://schemas.microsoft.com/office/powerpoint/2010/main" val="3074823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5760" y="1353312"/>
            <a:ext cx="4023360" cy="73152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65760" y="2267712"/>
            <a:ext cx="402336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754880" y="1353312"/>
            <a:ext cx="4023360" cy="73152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54880" y="2267712"/>
            <a:ext cx="402336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Rectangle 19"/>
          <p:cNvSpPr>
            <a:spLocks noGrp="1" noChangeArrowheads="1"/>
          </p:cNvSpPr>
          <p:nvPr>
            <p:ph type="title"/>
          </p:nvPr>
        </p:nvSpPr>
        <p:spPr bwMode="auto">
          <a:xfrm>
            <a:off x="2357438" y="152400"/>
            <a:ext cx="6710362" cy="6127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 name="Footer Placeholder 3"/>
          <p:cNvSpPr>
            <a:spLocks noGrp="1"/>
          </p:cNvSpPr>
          <p:nvPr>
            <p:ph type="ftr" sz="quarter" idx="10"/>
          </p:nvPr>
        </p:nvSpPr>
        <p:spPr>
          <a:xfrm>
            <a:off x="18288" y="6492875"/>
            <a:ext cx="8229600" cy="347472"/>
          </a:xfrm>
          <a:prstGeom prst="rect">
            <a:avLst/>
          </a:prstGeom>
        </p:spPr>
        <p:txBody>
          <a:bodyPr vert="horz" lIns="91440" tIns="45720" rIns="91440" bIns="45720" rtlCol="0" anchor="ctr"/>
          <a:lstStyle>
            <a:lvl1pPr algn="l">
              <a:defRPr sz="1200" b="1">
                <a:solidFill>
                  <a:schemeClr val="bg1"/>
                </a:solidFill>
                <a:latin typeface="+mn-lt"/>
              </a:defRPr>
            </a:lvl1pPr>
          </a:lstStyle>
          <a:p>
            <a:pPr eaLnBrk="0" fontAlgn="base" hangingPunct="0">
              <a:spcBef>
                <a:spcPct val="0"/>
              </a:spcBef>
              <a:spcAft>
                <a:spcPct val="0"/>
              </a:spcAft>
            </a:pPr>
            <a:endParaRPr lang="en-US" dirty="0"/>
          </a:p>
        </p:txBody>
      </p:sp>
      <p:sp>
        <p:nvSpPr>
          <p:cNvPr id="10" name="Slide Number Placeholder 2"/>
          <p:cNvSpPr>
            <a:spLocks noGrp="1"/>
          </p:cNvSpPr>
          <p:nvPr>
            <p:ph type="sldNum" sz="quarter" idx="11"/>
          </p:nvPr>
        </p:nvSpPr>
        <p:spPr>
          <a:xfrm>
            <a:off x="8394192" y="6492875"/>
            <a:ext cx="731520" cy="347472"/>
          </a:xfrm>
          <a:prstGeom prst="rect">
            <a:avLst/>
          </a:prstGeom>
        </p:spPr>
        <p:txBody>
          <a:bodyPr vert="horz" lIns="91440" tIns="45720" rIns="91440" bIns="45720" rtlCol="0" anchor="ctr"/>
          <a:lstStyle>
            <a:lvl1pPr algn="r">
              <a:defRPr sz="1200">
                <a:solidFill>
                  <a:schemeClr val="bg1"/>
                </a:solidFill>
                <a:latin typeface="+mn-lt"/>
              </a:defRPr>
            </a:lvl1p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a:t>
            </a:fld>
            <a:endParaRPr lang="en-US" dirty="0"/>
          </a:p>
        </p:txBody>
      </p:sp>
    </p:spTree>
    <p:extLst>
      <p:ext uri="{BB962C8B-B14F-4D97-AF65-F5344CB8AC3E}">
        <p14:creationId xmlns:p14="http://schemas.microsoft.com/office/powerpoint/2010/main" val="3069661280"/>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3"/>
          <p:cNvSpPr>
            <a:spLocks noGrp="1"/>
          </p:cNvSpPr>
          <p:nvPr>
            <p:ph type="ftr" sz="quarter" idx="10"/>
          </p:nvPr>
        </p:nvSpPr>
        <p:spPr/>
        <p:txBody>
          <a:bodyPr/>
          <a:lstStyle>
            <a:lvl1pPr>
              <a:defRPr/>
            </a:lvl1pPr>
          </a:lstStyle>
          <a:p>
            <a:pPr>
              <a:defRPr/>
            </a:pPr>
            <a:endParaRPr lang="en-US"/>
          </a:p>
        </p:txBody>
      </p:sp>
      <p:sp>
        <p:nvSpPr>
          <p:cNvPr id="6" name="Slide Number Placeholder 2"/>
          <p:cNvSpPr>
            <a:spLocks noGrp="1"/>
          </p:cNvSpPr>
          <p:nvPr>
            <p:ph type="sldNum" sz="quarter" idx="11"/>
          </p:nvPr>
        </p:nvSpPr>
        <p:spPr/>
        <p:txBody>
          <a:bodyPr/>
          <a:lstStyle>
            <a:lvl1pPr>
              <a:defRPr/>
            </a:lvl1pPr>
          </a:lstStyle>
          <a:p>
            <a:pPr>
              <a:defRPr/>
            </a:pPr>
            <a:r>
              <a:rPr lang="en-US"/>
              <a:t>4H-</a:t>
            </a:r>
            <a:fld id="{36293B97-C5BD-46C9-807D-CBF0A6154F87}" type="slidenum">
              <a:rPr lang="en-US"/>
              <a:pPr>
                <a:defRPr/>
              </a:pPr>
              <a:t>‹#›</a:t>
            </a:fld>
            <a:endParaRPr lang="en-US"/>
          </a:p>
        </p:txBody>
      </p:sp>
    </p:spTree>
    <p:extLst>
      <p:ext uri="{BB962C8B-B14F-4D97-AF65-F5344CB8AC3E}">
        <p14:creationId xmlns:p14="http://schemas.microsoft.com/office/powerpoint/2010/main" val="28400296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3"/>
          <p:cNvSpPr>
            <a:spLocks noGrp="1"/>
          </p:cNvSpPr>
          <p:nvPr>
            <p:ph type="ftr" sz="quarter" idx="10"/>
          </p:nvPr>
        </p:nvSpPr>
        <p:spPr/>
        <p:txBody>
          <a:bodyPr/>
          <a:lstStyle>
            <a:lvl1pPr>
              <a:defRPr/>
            </a:lvl1pPr>
          </a:lstStyle>
          <a:p>
            <a:pPr>
              <a:defRPr/>
            </a:pPr>
            <a:endParaRPr lang="en-US"/>
          </a:p>
        </p:txBody>
      </p:sp>
      <p:sp>
        <p:nvSpPr>
          <p:cNvPr id="6" name="Slide Number Placeholder 2"/>
          <p:cNvSpPr>
            <a:spLocks noGrp="1"/>
          </p:cNvSpPr>
          <p:nvPr>
            <p:ph type="sldNum" sz="quarter" idx="11"/>
          </p:nvPr>
        </p:nvSpPr>
        <p:spPr/>
        <p:txBody>
          <a:bodyPr/>
          <a:lstStyle>
            <a:lvl1pPr>
              <a:defRPr/>
            </a:lvl1pPr>
          </a:lstStyle>
          <a:p>
            <a:pPr>
              <a:defRPr/>
            </a:pPr>
            <a:r>
              <a:rPr lang="en-US"/>
              <a:t>4H-</a:t>
            </a:r>
            <a:fld id="{9380D94E-A94F-40E8-A13E-BD50E30D7FF5}" type="slidenum">
              <a:rPr lang="en-US"/>
              <a:pPr>
                <a:defRPr/>
              </a:pPr>
              <a:t>‹#›</a:t>
            </a:fld>
            <a:endParaRPr lang="en-US"/>
          </a:p>
        </p:txBody>
      </p:sp>
    </p:spTree>
    <p:extLst>
      <p:ext uri="{BB962C8B-B14F-4D97-AF65-F5344CB8AC3E}">
        <p14:creationId xmlns:p14="http://schemas.microsoft.com/office/powerpoint/2010/main" val="4621952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2"/>
          <p:cNvSpPr>
            <a:spLocks noGrp="1"/>
          </p:cNvSpPr>
          <p:nvPr>
            <p:ph type="sldNum" sz="quarter" idx="11"/>
          </p:nvPr>
        </p:nvSpPr>
        <p:spPr/>
        <p:txBody>
          <a:bodyPr/>
          <a:lstStyle>
            <a:lvl1pPr>
              <a:defRPr/>
            </a:lvl1pPr>
          </a:lstStyle>
          <a:p>
            <a:pPr>
              <a:defRPr/>
            </a:pPr>
            <a:r>
              <a:rPr lang="en-US"/>
              <a:t>4H-</a:t>
            </a:r>
            <a:fld id="{8F09A148-7804-41A8-AFD8-ED2497E539C2}" type="slidenum">
              <a:rPr lang="en-US"/>
              <a:pPr>
                <a:defRPr/>
              </a:pPr>
              <a:t>‹#›</a:t>
            </a:fld>
            <a:endParaRPr lang="en-US"/>
          </a:p>
        </p:txBody>
      </p:sp>
    </p:spTree>
    <p:extLst>
      <p:ext uri="{BB962C8B-B14F-4D97-AF65-F5344CB8AC3E}">
        <p14:creationId xmlns:p14="http://schemas.microsoft.com/office/powerpoint/2010/main" val="12276181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42163" y="227013"/>
            <a:ext cx="2100262" cy="5668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9788" y="227013"/>
            <a:ext cx="6149975" cy="5668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2"/>
          <p:cNvSpPr>
            <a:spLocks noGrp="1"/>
          </p:cNvSpPr>
          <p:nvPr>
            <p:ph type="sldNum" sz="quarter" idx="11"/>
          </p:nvPr>
        </p:nvSpPr>
        <p:spPr/>
        <p:txBody>
          <a:bodyPr/>
          <a:lstStyle>
            <a:lvl1pPr>
              <a:defRPr/>
            </a:lvl1pPr>
          </a:lstStyle>
          <a:p>
            <a:pPr>
              <a:defRPr/>
            </a:pPr>
            <a:r>
              <a:rPr lang="en-US"/>
              <a:t>4H-</a:t>
            </a:r>
            <a:fld id="{FA4BEB0A-FE17-4528-A9B5-F5FCE844F5BD}" type="slidenum">
              <a:rPr lang="en-US"/>
              <a:pPr>
                <a:defRPr/>
              </a:pPr>
              <a:t>‹#›</a:t>
            </a:fld>
            <a:endParaRPr lang="en-US"/>
          </a:p>
        </p:txBody>
      </p:sp>
    </p:spTree>
    <p:extLst>
      <p:ext uri="{BB962C8B-B14F-4D97-AF65-F5344CB8AC3E}">
        <p14:creationId xmlns:p14="http://schemas.microsoft.com/office/powerpoint/2010/main" val="19073027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39788" y="152400"/>
            <a:ext cx="8228012" cy="5743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3"/>
          <p:cNvSpPr>
            <a:spLocks noGrp="1"/>
          </p:cNvSpPr>
          <p:nvPr>
            <p:ph type="ftr" sz="quarter" idx="10"/>
          </p:nvPr>
        </p:nvSpPr>
        <p:spPr/>
        <p:txBody>
          <a:bodyPr/>
          <a:lstStyle>
            <a:lvl1pPr>
              <a:defRPr/>
            </a:lvl1pPr>
          </a:lstStyle>
          <a:p>
            <a:pPr>
              <a:defRPr/>
            </a:pPr>
            <a:endParaRPr lang="en-US"/>
          </a:p>
        </p:txBody>
      </p:sp>
      <p:sp>
        <p:nvSpPr>
          <p:cNvPr id="4" name="Slide Number Placeholder 2"/>
          <p:cNvSpPr>
            <a:spLocks noGrp="1"/>
          </p:cNvSpPr>
          <p:nvPr>
            <p:ph type="sldNum" sz="quarter" idx="11"/>
          </p:nvPr>
        </p:nvSpPr>
        <p:spPr/>
        <p:txBody>
          <a:bodyPr/>
          <a:lstStyle>
            <a:lvl1pPr>
              <a:defRPr/>
            </a:lvl1pPr>
          </a:lstStyle>
          <a:p>
            <a:pPr>
              <a:defRPr/>
            </a:pPr>
            <a:r>
              <a:rPr lang="en-US"/>
              <a:t>4H-</a:t>
            </a:r>
            <a:fld id="{3E67EB23-F52D-4D6C-9D42-56227DCA3719}" type="slidenum">
              <a:rPr lang="en-US"/>
              <a:pPr>
                <a:defRPr/>
              </a:pPr>
              <a:t>‹#›</a:t>
            </a:fld>
            <a:endParaRPr lang="en-US"/>
          </a:p>
        </p:txBody>
      </p:sp>
    </p:spTree>
    <p:extLst>
      <p:ext uri="{BB962C8B-B14F-4D97-AF65-F5344CB8AC3E}">
        <p14:creationId xmlns:p14="http://schemas.microsoft.com/office/powerpoint/2010/main" val="38526049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Media Placeholder 2"/>
          <p:cNvSpPr>
            <a:spLocks noGrp="1"/>
          </p:cNvSpPr>
          <p:nvPr>
            <p:ph type="media" sz="half" idx="1"/>
          </p:nvPr>
        </p:nvSpPr>
        <p:spPr>
          <a:xfrm>
            <a:off x="457200" y="1981200"/>
            <a:ext cx="4038600" cy="4114800"/>
          </a:xfrm>
        </p:spPr>
        <p:txBody>
          <a:bodyPr/>
          <a:lstStyle/>
          <a:p>
            <a:pPr lvl="0"/>
            <a:endParaRPr lang="en-US" noProof="0"/>
          </a:p>
        </p:txBody>
      </p:sp>
      <p:sp>
        <p:nvSpPr>
          <p:cNvPr id="4" name="Text Placeholder 3"/>
          <p:cNvSpPr>
            <a:spLocks noGrp="1"/>
          </p:cNvSpPr>
          <p:nvPr>
            <p:ph type="body"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3"/>
          <p:cNvSpPr>
            <a:spLocks noGrp="1"/>
          </p:cNvSpPr>
          <p:nvPr>
            <p:ph type="ftr" sz="quarter" idx="10"/>
          </p:nvPr>
        </p:nvSpPr>
        <p:spPr/>
        <p:txBody>
          <a:bodyPr/>
          <a:lstStyle>
            <a:lvl1pPr>
              <a:defRPr/>
            </a:lvl1pPr>
          </a:lstStyle>
          <a:p>
            <a:pPr>
              <a:defRPr/>
            </a:pPr>
            <a:endParaRPr lang="en-US"/>
          </a:p>
        </p:txBody>
      </p:sp>
      <p:sp>
        <p:nvSpPr>
          <p:cNvPr id="6" name="Slide Number Placeholder 2"/>
          <p:cNvSpPr>
            <a:spLocks noGrp="1"/>
          </p:cNvSpPr>
          <p:nvPr>
            <p:ph type="sldNum" sz="quarter" idx="11"/>
          </p:nvPr>
        </p:nvSpPr>
        <p:spPr/>
        <p:txBody>
          <a:bodyPr/>
          <a:lstStyle>
            <a:lvl1pPr>
              <a:defRPr/>
            </a:lvl1pPr>
          </a:lstStyle>
          <a:p>
            <a:pPr>
              <a:defRPr/>
            </a:pPr>
            <a:r>
              <a:rPr lang="en-US"/>
              <a:t>4H-</a:t>
            </a:r>
            <a:fld id="{DBC681CB-5137-4C32-A0D5-32054E73B319}" type="slidenum">
              <a:rPr lang="en-US"/>
              <a:pPr>
                <a:defRPr/>
              </a:pPr>
              <a:t>‹#›</a:t>
            </a:fld>
            <a:endParaRPr lang="en-US"/>
          </a:p>
        </p:txBody>
      </p:sp>
    </p:spTree>
    <p:extLst>
      <p:ext uri="{BB962C8B-B14F-4D97-AF65-F5344CB8AC3E}">
        <p14:creationId xmlns:p14="http://schemas.microsoft.com/office/powerpoint/2010/main" val="38397814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11" descr="_LessonTitleImage.jpg"/>
          <p:cNvPicPr>
            <a:picLocks noChangeAspect="1"/>
          </p:cNvPicPr>
          <p:nvPr userDrawn="1"/>
        </p:nvPicPr>
        <p:blipFill>
          <a:blip r:embed="rId2">
            <a:extLst>
              <a:ext uri="{28A0092B-C50C-407E-A947-70E740481C1C}">
                <a14:useLocalDpi xmlns:a14="http://schemas.microsoft.com/office/drawing/2010/main" val="0"/>
              </a:ext>
            </a:extLst>
          </a:blip>
          <a:srcRect t="11111"/>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2"/>
          <p:cNvSpPr>
            <a:spLocks noChangeArrowheads="1"/>
          </p:cNvSpPr>
          <p:nvPr userDrawn="1"/>
        </p:nvSpPr>
        <p:spPr bwMode="auto">
          <a:xfrm>
            <a:off x="0" y="3657600"/>
            <a:ext cx="9144000" cy="28194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fontAlgn="base" hangingPunct="0">
              <a:spcBef>
                <a:spcPct val="0"/>
              </a:spcBef>
              <a:spcAft>
                <a:spcPct val="0"/>
              </a:spcAft>
            </a:pPr>
            <a:endParaRPr lang="en-US" sz="2000" smtClean="0">
              <a:solidFill>
                <a:srgbClr val="000000"/>
              </a:solidFill>
              <a:latin typeface="Times" pitchFamily="18" charset="0"/>
            </a:endParaRPr>
          </a:p>
        </p:txBody>
      </p:sp>
      <p:sp>
        <p:nvSpPr>
          <p:cNvPr id="5" name="Rectangle 3"/>
          <p:cNvSpPr>
            <a:spLocks noChangeArrowheads="1"/>
          </p:cNvSpPr>
          <p:nvPr/>
        </p:nvSpPr>
        <p:spPr bwMode="auto">
          <a:xfrm>
            <a:off x="0" y="2895600"/>
            <a:ext cx="9144000" cy="762000"/>
          </a:xfrm>
          <a:prstGeom prst="rect">
            <a:avLst/>
          </a:prstGeom>
          <a:solidFill>
            <a:srgbClr val="18203B">
              <a:alpha val="81960"/>
            </a:srgbClr>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000" smtClean="0">
              <a:solidFill>
                <a:srgbClr val="000000"/>
              </a:solidFill>
              <a:latin typeface="Times" pitchFamily="18" charset="0"/>
            </a:endParaRPr>
          </a:p>
        </p:txBody>
      </p:sp>
      <p:sp>
        <p:nvSpPr>
          <p:cNvPr id="6" name="Line 7"/>
          <p:cNvSpPr>
            <a:spLocks noChangeShapeType="1"/>
          </p:cNvSpPr>
          <p:nvPr/>
        </p:nvSpPr>
        <p:spPr bwMode="auto">
          <a:xfrm>
            <a:off x="3429000" y="4114800"/>
            <a:ext cx="0" cy="1279525"/>
          </a:xfrm>
          <a:prstGeom prst="line">
            <a:avLst/>
          </a:prstGeom>
          <a:noFill/>
          <a:ln w="28575">
            <a:solidFill>
              <a:srgbClr val="1C1C1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7" name="Picture 16" descr="ResponderCollage2_sm.jpg"/>
          <p:cNvPicPr>
            <a:picLocks noChangeAspect="1"/>
          </p:cNvPicPr>
          <p:nvPr userDrawn="1"/>
        </p:nvPicPr>
        <p:blipFill>
          <a:blip r:embed="rId3">
            <a:extLst>
              <a:ext uri="{28A0092B-C50C-407E-A947-70E740481C1C}">
                <a14:useLocalDpi xmlns:a14="http://schemas.microsoft.com/office/drawing/2010/main" val="0"/>
              </a:ext>
            </a:extLst>
          </a:blip>
          <a:srcRect b="2042"/>
          <a:stretch>
            <a:fillRect/>
          </a:stretch>
        </p:blipFill>
        <p:spPr bwMode="auto">
          <a:xfrm>
            <a:off x="0" y="0"/>
            <a:ext cx="9144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9"/>
          <p:cNvSpPr>
            <a:spLocks noGrp="1" noChangeArrowheads="1"/>
          </p:cNvSpPr>
          <p:nvPr>
            <p:ph type="title"/>
          </p:nvPr>
        </p:nvSpPr>
        <p:spPr bwMode="auto">
          <a:xfrm>
            <a:off x="3611880" y="4114800"/>
            <a:ext cx="5110162" cy="1280160"/>
          </a:xfrm>
          <a:prstGeom prst="rect">
            <a:avLst/>
          </a:prstGeom>
          <a:noFill/>
          <a:ln w="9525">
            <a:noFill/>
            <a:miter lim="800000"/>
            <a:headEnd/>
            <a:tailEnd/>
          </a:ln>
        </p:spPr>
        <p:txBody>
          <a:bodyPr/>
          <a:lstStyle>
            <a:lvl1pPr algn="l">
              <a:defRPr sz="3200" b="1">
                <a:solidFill>
                  <a:srgbClr val="1C1C1C"/>
                </a:solidFill>
              </a:defRPr>
            </a:lvl1pPr>
          </a:lstStyle>
          <a:p>
            <a:pPr lvl="0"/>
            <a:r>
              <a:rPr lang="en-US" dirty="0" smtClean="0"/>
              <a:t>Click to edit Master title style</a:t>
            </a:r>
          </a:p>
        </p:txBody>
      </p:sp>
      <p:sp>
        <p:nvSpPr>
          <p:cNvPr id="8" name="Footer Placeholder 3"/>
          <p:cNvSpPr>
            <a:spLocks noGrp="1"/>
          </p:cNvSpPr>
          <p:nvPr>
            <p:ph type="ftr" sz="quarter" idx="10"/>
          </p:nvPr>
        </p:nvSpPr>
        <p:spPr/>
        <p:txBody>
          <a:bodyPr/>
          <a:lstStyle>
            <a:lvl1pPr algn="l">
              <a:defRPr sz="1200" b="1">
                <a:solidFill>
                  <a:srgbClr val="FFFFFF"/>
                </a:solidFill>
                <a:latin typeface="+mn-lt"/>
              </a:defRPr>
            </a:lvl1pPr>
          </a:lstStyle>
          <a:p>
            <a:pPr>
              <a:defRPr/>
            </a:pPr>
            <a:endParaRPr lang="en-US"/>
          </a:p>
        </p:txBody>
      </p:sp>
      <p:sp>
        <p:nvSpPr>
          <p:cNvPr id="9" name="Slide Number Placeholder 2"/>
          <p:cNvSpPr>
            <a:spLocks noGrp="1"/>
          </p:cNvSpPr>
          <p:nvPr>
            <p:ph type="sldNum" sz="quarter" idx="11"/>
          </p:nvPr>
        </p:nvSpPr>
        <p:spPr/>
        <p:txBody>
          <a:bodyPr/>
          <a:lstStyle>
            <a:lvl1pPr algn="r">
              <a:defRPr sz="1200">
                <a:solidFill>
                  <a:srgbClr val="FFFFFF"/>
                </a:solidFill>
                <a:latin typeface="+mn-lt"/>
              </a:defRPr>
            </a:lvl1pPr>
          </a:lstStyle>
          <a:p>
            <a:pPr>
              <a:defRPr/>
            </a:pPr>
            <a:r>
              <a:rPr lang="en-US"/>
              <a:t>1-</a:t>
            </a:r>
            <a:fld id="{C20D7AB2-1AED-4DEB-9D47-7EDFB879C32B}" type="slidenum">
              <a:rPr lang="en-US"/>
              <a:pPr>
                <a:defRPr/>
              </a:pPr>
              <a:t>‹#›</a:t>
            </a:fld>
            <a:endParaRPr lang="en-US"/>
          </a:p>
        </p:txBody>
      </p:sp>
    </p:spTree>
    <p:extLst>
      <p:ext uri="{BB962C8B-B14F-4D97-AF65-F5344CB8AC3E}">
        <p14:creationId xmlns:p14="http://schemas.microsoft.com/office/powerpoint/2010/main" val="2029367886"/>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2"/>
          <p:cNvSpPr>
            <a:spLocks noGrp="1"/>
          </p:cNvSpPr>
          <p:nvPr>
            <p:ph type="sldNum" sz="quarter" idx="11"/>
          </p:nvPr>
        </p:nvSpPr>
        <p:spPr/>
        <p:txBody>
          <a:bodyPr/>
          <a:lstStyle>
            <a:lvl1pPr>
              <a:defRPr/>
            </a:lvl1pPr>
          </a:lstStyle>
          <a:p>
            <a:pPr>
              <a:defRPr/>
            </a:pPr>
            <a:r>
              <a:rPr lang="en-US"/>
              <a:t>4H-</a:t>
            </a:r>
            <a:fld id="{661F6A84-F600-43BE-BC88-EEDD24EC73C6}" type="slidenum">
              <a:rPr lang="en-US"/>
              <a:pPr>
                <a:defRPr/>
              </a:pPr>
              <a:t>‹#›</a:t>
            </a:fld>
            <a:endParaRPr lang="en-US"/>
          </a:p>
        </p:txBody>
      </p:sp>
    </p:spTree>
    <p:extLst>
      <p:ext uri="{BB962C8B-B14F-4D97-AF65-F5344CB8AC3E}">
        <p14:creationId xmlns:p14="http://schemas.microsoft.com/office/powerpoint/2010/main" val="17006247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1C1C1C"/>
                </a:solidFill>
              </a:defRPr>
            </a:lvl1pPr>
            <a:lvl2pPr>
              <a:spcBef>
                <a:spcPts val="1500"/>
              </a:spcBef>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2"/>
          <p:cNvSpPr>
            <a:spLocks noGrp="1"/>
          </p:cNvSpPr>
          <p:nvPr>
            <p:ph type="sldNum" sz="quarter" idx="11"/>
          </p:nvPr>
        </p:nvSpPr>
        <p:spPr/>
        <p:txBody>
          <a:bodyPr/>
          <a:lstStyle>
            <a:lvl1pPr>
              <a:defRPr/>
            </a:lvl1pPr>
          </a:lstStyle>
          <a:p>
            <a:pPr>
              <a:defRPr/>
            </a:pPr>
            <a:r>
              <a:rPr lang="en-US"/>
              <a:t>4H-</a:t>
            </a:r>
            <a:fld id="{97515340-2175-4EFE-B24E-AC4561B81207}" type="slidenum">
              <a:rPr lang="en-US"/>
              <a:pPr>
                <a:defRPr/>
              </a:pPr>
              <a:t>‹#›</a:t>
            </a:fld>
            <a:endParaRPr lang="en-US"/>
          </a:p>
        </p:txBody>
      </p:sp>
    </p:spTree>
    <p:extLst>
      <p:ext uri="{BB962C8B-B14F-4D97-AF65-F5344CB8AC3E}">
        <p14:creationId xmlns:p14="http://schemas.microsoft.com/office/powerpoint/2010/main" val="40373126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2"/>
          <p:cNvSpPr>
            <a:spLocks noGrp="1"/>
          </p:cNvSpPr>
          <p:nvPr>
            <p:ph type="sldNum" sz="quarter" idx="11"/>
          </p:nvPr>
        </p:nvSpPr>
        <p:spPr/>
        <p:txBody>
          <a:bodyPr/>
          <a:lstStyle>
            <a:lvl1pPr>
              <a:defRPr/>
            </a:lvl1pPr>
          </a:lstStyle>
          <a:p>
            <a:pPr>
              <a:defRPr/>
            </a:pPr>
            <a:r>
              <a:rPr lang="en-US"/>
              <a:t>4H-</a:t>
            </a:r>
            <a:fld id="{608E838F-EAA0-46F5-9018-64CF70632547}" type="slidenum">
              <a:rPr lang="en-US"/>
              <a:pPr>
                <a:defRPr/>
              </a:pPr>
              <a:t>‹#›</a:t>
            </a:fld>
            <a:endParaRPr lang="en-US"/>
          </a:p>
        </p:txBody>
      </p:sp>
    </p:spTree>
    <p:extLst>
      <p:ext uri="{BB962C8B-B14F-4D97-AF65-F5344CB8AC3E}">
        <p14:creationId xmlns:p14="http://schemas.microsoft.com/office/powerpoint/2010/main" val="2303742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Footer Placeholder 3"/>
          <p:cNvSpPr>
            <a:spLocks noGrp="1"/>
          </p:cNvSpPr>
          <p:nvPr>
            <p:ph type="ftr" sz="quarter" idx="3"/>
          </p:nvPr>
        </p:nvSpPr>
        <p:spPr>
          <a:xfrm>
            <a:off x="18288" y="6492875"/>
            <a:ext cx="8229600" cy="347472"/>
          </a:xfrm>
          <a:prstGeom prst="rect">
            <a:avLst/>
          </a:prstGeom>
        </p:spPr>
        <p:txBody>
          <a:bodyPr vert="horz" lIns="91440" tIns="45720" rIns="91440" bIns="45720" rtlCol="0" anchor="ctr"/>
          <a:lstStyle>
            <a:lvl1pPr algn="l">
              <a:defRPr sz="1200" b="1">
                <a:solidFill>
                  <a:schemeClr val="bg1"/>
                </a:solidFill>
                <a:latin typeface="+mn-lt"/>
              </a:defRPr>
            </a:lvl1pPr>
          </a:lstStyle>
          <a:p>
            <a:pPr eaLnBrk="0" fontAlgn="base" hangingPunct="0">
              <a:spcBef>
                <a:spcPct val="0"/>
              </a:spcBef>
              <a:spcAft>
                <a:spcPct val="0"/>
              </a:spcAft>
            </a:pPr>
            <a:endParaRPr lang="en-US" dirty="0"/>
          </a:p>
        </p:txBody>
      </p:sp>
      <p:sp>
        <p:nvSpPr>
          <p:cNvPr id="6" name="Slide Number Placeholder 2"/>
          <p:cNvSpPr>
            <a:spLocks noGrp="1"/>
          </p:cNvSpPr>
          <p:nvPr>
            <p:ph type="sldNum" sz="quarter" idx="4"/>
          </p:nvPr>
        </p:nvSpPr>
        <p:spPr>
          <a:xfrm>
            <a:off x="8394192" y="6492875"/>
            <a:ext cx="731520" cy="347472"/>
          </a:xfrm>
          <a:prstGeom prst="rect">
            <a:avLst/>
          </a:prstGeom>
        </p:spPr>
        <p:txBody>
          <a:bodyPr vert="horz" lIns="91440" tIns="45720" rIns="91440" bIns="45720" rtlCol="0" anchor="ctr"/>
          <a:lstStyle>
            <a:lvl1pPr algn="r">
              <a:defRPr sz="1200">
                <a:solidFill>
                  <a:schemeClr val="bg1"/>
                </a:solidFill>
                <a:latin typeface="+mn-lt"/>
              </a:defRPr>
            </a:lvl1p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a:t>
            </a:fld>
            <a:endParaRPr lang="en-US" dirty="0"/>
          </a:p>
        </p:txBody>
      </p:sp>
    </p:spTree>
    <p:extLst>
      <p:ext uri="{BB962C8B-B14F-4D97-AF65-F5344CB8AC3E}">
        <p14:creationId xmlns:p14="http://schemas.microsoft.com/office/powerpoint/2010/main" val="3967479186"/>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5760" y="1353312"/>
            <a:ext cx="402336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54880" y="1353312"/>
            <a:ext cx="402336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3"/>
          <p:cNvSpPr>
            <a:spLocks noGrp="1"/>
          </p:cNvSpPr>
          <p:nvPr>
            <p:ph type="ftr" sz="quarter" idx="10"/>
          </p:nvPr>
        </p:nvSpPr>
        <p:spPr/>
        <p:txBody>
          <a:bodyPr/>
          <a:lstStyle>
            <a:lvl1pPr>
              <a:defRPr/>
            </a:lvl1pPr>
          </a:lstStyle>
          <a:p>
            <a:pPr>
              <a:defRPr/>
            </a:pPr>
            <a:endParaRPr lang="en-US"/>
          </a:p>
        </p:txBody>
      </p:sp>
      <p:sp>
        <p:nvSpPr>
          <p:cNvPr id="6" name="Slide Number Placeholder 2"/>
          <p:cNvSpPr>
            <a:spLocks noGrp="1"/>
          </p:cNvSpPr>
          <p:nvPr>
            <p:ph type="sldNum" sz="quarter" idx="11"/>
          </p:nvPr>
        </p:nvSpPr>
        <p:spPr/>
        <p:txBody>
          <a:bodyPr/>
          <a:lstStyle>
            <a:lvl1pPr>
              <a:defRPr/>
            </a:lvl1pPr>
          </a:lstStyle>
          <a:p>
            <a:pPr>
              <a:defRPr/>
            </a:pPr>
            <a:r>
              <a:rPr lang="en-US"/>
              <a:t>4H-</a:t>
            </a:r>
            <a:fld id="{275D7CCC-02EB-4E43-8634-7BA2153CB49D}" type="slidenum">
              <a:rPr lang="en-US"/>
              <a:pPr>
                <a:defRPr/>
              </a:pPr>
              <a:t>‹#›</a:t>
            </a:fld>
            <a:endParaRPr lang="en-US"/>
          </a:p>
        </p:txBody>
      </p:sp>
    </p:spTree>
    <p:extLst>
      <p:ext uri="{BB962C8B-B14F-4D97-AF65-F5344CB8AC3E}">
        <p14:creationId xmlns:p14="http://schemas.microsoft.com/office/powerpoint/2010/main" val="34228177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5760" y="1353312"/>
            <a:ext cx="4023360" cy="73152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65760" y="2267712"/>
            <a:ext cx="402336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754880" y="1353312"/>
            <a:ext cx="4023360" cy="73152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54880" y="2267712"/>
            <a:ext cx="402336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Rectangle 19"/>
          <p:cNvSpPr>
            <a:spLocks noGrp="1" noChangeArrowheads="1"/>
          </p:cNvSpPr>
          <p:nvPr>
            <p:ph type="title"/>
          </p:nvPr>
        </p:nvSpPr>
        <p:spPr bwMode="auto">
          <a:xfrm>
            <a:off x="2357438" y="152400"/>
            <a:ext cx="6710362" cy="612775"/>
          </a:xfrm>
          <a:prstGeom prst="rect">
            <a:avLst/>
          </a:prstGeom>
          <a:noFill/>
          <a:ln w="9525">
            <a:noFill/>
            <a:miter lim="800000"/>
            <a:headEnd/>
            <a:tailEnd/>
          </a:ln>
        </p:spPr>
        <p:txBody>
          <a:bodyPr/>
          <a:lstStyle/>
          <a:p>
            <a:pPr lvl="0"/>
            <a:r>
              <a:rPr lang="en-US" smtClean="0"/>
              <a:t>Click to edit Master title style</a:t>
            </a:r>
          </a:p>
        </p:txBody>
      </p:sp>
      <p:sp>
        <p:nvSpPr>
          <p:cNvPr id="7" name="Footer Placeholder 3"/>
          <p:cNvSpPr>
            <a:spLocks noGrp="1"/>
          </p:cNvSpPr>
          <p:nvPr>
            <p:ph type="ftr" sz="quarter" idx="10"/>
          </p:nvPr>
        </p:nvSpPr>
        <p:spPr/>
        <p:txBody>
          <a:bodyPr/>
          <a:lstStyle>
            <a:lvl1pPr>
              <a:defRPr/>
            </a:lvl1pPr>
          </a:lstStyle>
          <a:p>
            <a:pPr>
              <a:defRPr/>
            </a:pPr>
            <a:endParaRPr lang="en-US"/>
          </a:p>
        </p:txBody>
      </p:sp>
      <p:sp>
        <p:nvSpPr>
          <p:cNvPr id="8" name="Slide Number Placeholder 2"/>
          <p:cNvSpPr>
            <a:spLocks noGrp="1"/>
          </p:cNvSpPr>
          <p:nvPr>
            <p:ph type="sldNum" sz="quarter" idx="11"/>
          </p:nvPr>
        </p:nvSpPr>
        <p:spPr/>
        <p:txBody>
          <a:bodyPr/>
          <a:lstStyle>
            <a:lvl1pPr>
              <a:defRPr/>
            </a:lvl1pPr>
          </a:lstStyle>
          <a:p>
            <a:pPr>
              <a:defRPr/>
            </a:pPr>
            <a:r>
              <a:rPr lang="en-US"/>
              <a:t>4H-</a:t>
            </a:r>
            <a:fld id="{C6E1C759-C937-494A-A4A3-C828A2EE2576}" type="slidenum">
              <a:rPr lang="en-US"/>
              <a:pPr>
                <a:defRPr/>
              </a:pPr>
              <a:t>‹#›</a:t>
            </a:fld>
            <a:endParaRPr lang="en-US"/>
          </a:p>
        </p:txBody>
      </p:sp>
    </p:spTree>
    <p:extLst>
      <p:ext uri="{BB962C8B-B14F-4D97-AF65-F5344CB8AC3E}">
        <p14:creationId xmlns:p14="http://schemas.microsoft.com/office/powerpoint/2010/main" val="35272919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3"/>
          <p:cNvSpPr>
            <a:spLocks noGrp="1"/>
          </p:cNvSpPr>
          <p:nvPr>
            <p:ph type="ftr" sz="quarter" idx="10"/>
          </p:nvPr>
        </p:nvSpPr>
        <p:spPr/>
        <p:txBody>
          <a:bodyPr/>
          <a:lstStyle>
            <a:lvl1pPr>
              <a:defRPr/>
            </a:lvl1pPr>
          </a:lstStyle>
          <a:p>
            <a:pPr>
              <a:defRPr/>
            </a:pPr>
            <a:endParaRPr lang="en-US"/>
          </a:p>
        </p:txBody>
      </p:sp>
      <p:sp>
        <p:nvSpPr>
          <p:cNvPr id="4" name="Slide Number Placeholder 2"/>
          <p:cNvSpPr>
            <a:spLocks noGrp="1"/>
          </p:cNvSpPr>
          <p:nvPr>
            <p:ph type="sldNum" sz="quarter" idx="11"/>
          </p:nvPr>
        </p:nvSpPr>
        <p:spPr/>
        <p:txBody>
          <a:bodyPr/>
          <a:lstStyle>
            <a:lvl1pPr>
              <a:defRPr/>
            </a:lvl1pPr>
          </a:lstStyle>
          <a:p>
            <a:pPr>
              <a:defRPr/>
            </a:pPr>
            <a:r>
              <a:rPr lang="en-US"/>
              <a:t>4H-</a:t>
            </a:r>
            <a:fld id="{22A92D33-FDC7-4051-9CB9-91F6624EF061}" type="slidenum">
              <a:rPr lang="en-US"/>
              <a:pPr>
                <a:defRPr/>
              </a:pPr>
              <a:t>‹#›</a:t>
            </a:fld>
            <a:endParaRPr lang="en-US"/>
          </a:p>
        </p:txBody>
      </p:sp>
    </p:spTree>
    <p:extLst>
      <p:ext uri="{BB962C8B-B14F-4D97-AF65-F5344CB8AC3E}">
        <p14:creationId xmlns:p14="http://schemas.microsoft.com/office/powerpoint/2010/main" val="9851425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3"/>
          <p:cNvSpPr>
            <a:spLocks noGrp="1"/>
          </p:cNvSpPr>
          <p:nvPr>
            <p:ph type="ftr" sz="quarter" idx="10"/>
          </p:nvPr>
        </p:nvSpPr>
        <p:spPr/>
        <p:txBody>
          <a:bodyPr/>
          <a:lstStyle>
            <a:lvl1pPr>
              <a:defRPr/>
            </a:lvl1pPr>
          </a:lstStyle>
          <a:p>
            <a:pPr>
              <a:defRPr/>
            </a:pPr>
            <a:endParaRPr lang="en-US"/>
          </a:p>
        </p:txBody>
      </p:sp>
      <p:sp>
        <p:nvSpPr>
          <p:cNvPr id="3" name="Slide Number Placeholder 2"/>
          <p:cNvSpPr>
            <a:spLocks noGrp="1"/>
          </p:cNvSpPr>
          <p:nvPr>
            <p:ph type="sldNum" sz="quarter" idx="11"/>
          </p:nvPr>
        </p:nvSpPr>
        <p:spPr/>
        <p:txBody>
          <a:bodyPr/>
          <a:lstStyle>
            <a:lvl1pPr>
              <a:defRPr/>
            </a:lvl1pPr>
          </a:lstStyle>
          <a:p>
            <a:pPr>
              <a:defRPr/>
            </a:pPr>
            <a:r>
              <a:rPr lang="en-US"/>
              <a:t>4H-</a:t>
            </a:r>
            <a:fld id="{B819C0D8-5541-49BA-AAB6-F6A68C1C48EA}" type="slidenum">
              <a:rPr lang="en-US"/>
              <a:pPr>
                <a:defRPr/>
              </a:pPr>
              <a:t>‹#›</a:t>
            </a:fld>
            <a:endParaRPr lang="en-US"/>
          </a:p>
        </p:txBody>
      </p:sp>
    </p:spTree>
    <p:extLst>
      <p:ext uri="{BB962C8B-B14F-4D97-AF65-F5344CB8AC3E}">
        <p14:creationId xmlns:p14="http://schemas.microsoft.com/office/powerpoint/2010/main" val="15404596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3"/>
          <p:cNvSpPr>
            <a:spLocks noGrp="1"/>
          </p:cNvSpPr>
          <p:nvPr>
            <p:ph type="ftr" sz="quarter" idx="10"/>
          </p:nvPr>
        </p:nvSpPr>
        <p:spPr/>
        <p:txBody>
          <a:bodyPr/>
          <a:lstStyle>
            <a:lvl1pPr>
              <a:defRPr/>
            </a:lvl1pPr>
          </a:lstStyle>
          <a:p>
            <a:pPr>
              <a:defRPr/>
            </a:pPr>
            <a:endParaRPr lang="en-US"/>
          </a:p>
        </p:txBody>
      </p:sp>
      <p:sp>
        <p:nvSpPr>
          <p:cNvPr id="6" name="Slide Number Placeholder 2"/>
          <p:cNvSpPr>
            <a:spLocks noGrp="1"/>
          </p:cNvSpPr>
          <p:nvPr>
            <p:ph type="sldNum" sz="quarter" idx="11"/>
          </p:nvPr>
        </p:nvSpPr>
        <p:spPr/>
        <p:txBody>
          <a:bodyPr/>
          <a:lstStyle>
            <a:lvl1pPr>
              <a:defRPr/>
            </a:lvl1pPr>
          </a:lstStyle>
          <a:p>
            <a:pPr>
              <a:defRPr/>
            </a:pPr>
            <a:r>
              <a:rPr lang="en-US"/>
              <a:t>4H-</a:t>
            </a:r>
            <a:fld id="{AB828FA0-8AC9-4206-BEBA-8B38E7982409}" type="slidenum">
              <a:rPr lang="en-US"/>
              <a:pPr>
                <a:defRPr/>
              </a:pPr>
              <a:t>‹#›</a:t>
            </a:fld>
            <a:endParaRPr lang="en-US"/>
          </a:p>
        </p:txBody>
      </p:sp>
    </p:spTree>
    <p:extLst>
      <p:ext uri="{BB962C8B-B14F-4D97-AF65-F5344CB8AC3E}">
        <p14:creationId xmlns:p14="http://schemas.microsoft.com/office/powerpoint/2010/main" val="28125919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3"/>
          <p:cNvSpPr>
            <a:spLocks noGrp="1"/>
          </p:cNvSpPr>
          <p:nvPr>
            <p:ph type="ftr" sz="quarter" idx="10"/>
          </p:nvPr>
        </p:nvSpPr>
        <p:spPr/>
        <p:txBody>
          <a:bodyPr/>
          <a:lstStyle>
            <a:lvl1pPr>
              <a:defRPr/>
            </a:lvl1pPr>
          </a:lstStyle>
          <a:p>
            <a:pPr>
              <a:defRPr/>
            </a:pPr>
            <a:endParaRPr lang="en-US"/>
          </a:p>
        </p:txBody>
      </p:sp>
      <p:sp>
        <p:nvSpPr>
          <p:cNvPr id="6" name="Slide Number Placeholder 2"/>
          <p:cNvSpPr>
            <a:spLocks noGrp="1"/>
          </p:cNvSpPr>
          <p:nvPr>
            <p:ph type="sldNum" sz="quarter" idx="11"/>
          </p:nvPr>
        </p:nvSpPr>
        <p:spPr/>
        <p:txBody>
          <a:bodyPr/>
          <a:lstStyle>
            <a:lvl1pPr>
              <a:defRPr/>
            </a:lvl1pPr>
          </a:lstStyle>
          <a:p>
            <a:pPr>
              <a:defRPr/>
            </a:pPr>
            <a:r>
              <a:rPr lang="en-US"/>
              <a:t>4H-</a:t>
            </a:r>
            <a:fld id="{19510CED-11B1-44CD-96F9-D093136A9877}" type="slidenum">
              <a:rPr lang="en-US"/>
              <a:pPr>
                <a:defRPr/>
              </a:pPr>
              <a:t>‹#›</a:t>
            </a:fld>
            <a:endParaRPr lang="en-US"/>
          </a:p>
        </p:txBody>
      </p:sp>
    </p:spTree>
    <p:extLst>
      <p:ext uri="{BB962C8B-B14F-4D97-AF65-F5344CB8AC3E}">
        <p14:creationId xmlns:p14="http://schemas.microsoft.com/office/powerpoint/2010/main" val="19708721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2"/>
          <p:cNvSpPr>
            <a:spLocks noGrp="1"/>
          </p:cNvSpPr>
          <p:nvPr>
            <p:ph type="sldNum" sz="quarter" idx="11"/>
          </p:nvPr>
        </p:nvSpPr>
        <p:spPr/>
        <p:txBody>
          <a:bodyPr/>
          <a:lstStyle>
            <a:lvl1pPr>
              <a:defRPr/>
            </a:lvl1pPr>
          </a:lstStyle>
          <a:p>
            <a:pPr>
              <a:defRPr/>
            </a:pPr>
            <a:r>
              <a:rPr lang="en-US"/>
              <a:t>4H-</a:t>
            </a:r>
            <a:fld id="{E59D482F-7316-41AB-8D77-89BC88AD5237}" type="slidenum">
              <a:rPr lang="en-US"/>
              <a:pPr>
                <a:defRPr/>
              </a:pPr>
              <a:t>‹#›</a:t>
            </a:fld>
            <a:endParaRPr lang="en-US"/>
          </a:p>
        </p:txBody>
      </p:sp>
    </p:spTree>
    <p:extLst>
      <p:ext uri="{BB962C8B-B14F-4D97-AF65-F5344CB8AC3E}">
        <p14:creationId xmlns:p14="http://schemas.microsoft.com/office/powerpoint/2010/main" val="18517959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42163" y="227013"/>
            <a:ext cx="2100262" cy="5668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9788" y="227013"/>
            <a:ext cx="6149975" cy="5668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2"/>
          <p:cNvSpPr>
            <a:spLocks noGrp="1"/>
          </p:cNvSpPr>
          <p:nvPr>
            <p:ph type="sldNum" sz="quarter" idx="11"/>
          </p:nvPr>
        </p:nvSpPr>
        <p:spPr/>
        <p:txBody>
          <a:bodyPr/>
          <a:lstStyle>
            <a:lvl1pPr>
              <a:defRPr/>
            </a:lvl1pPr>
          </a:lstStyle>
          <a:p>
            <a:pPr>
              <a:defRPr/>
            </a:pPr>
            <a:r>
              <a:rPr lang="en-US"/>
              <a:t>4H-</a:t>
            </a:r>
            <a:fld id="{F9457B06-F023-426A-8DE7-ED4900020E05}" type="slidenum">
              <a:rPr lang="en-US"/>
              <a:pPr>
                <a:defRPr/>
              </a:pPr>
              <a:t>‹#›</a:t>
            </a:fld>
            <a:endParaRPr lang="en-US"/>
          </a:p>
        </p:txBody>
      </p:sp>
    </p:spTree>
    <p:extLst>
      <p:ext uri="{BB962C8B-B14F-4D97-AF65-F5344CB8AC3E}">
        <p14:creationId xmlns:p14="http://schemas.microsoft.com/office/powerpoint/2010/main" val="5195769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39788" y="152400"/>
            <a:ext cx="8228012" cy="5743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3"/>
          <p:cNvSpPr>
            <a:spLocks noGrp="1"/>
          </p:cNvSpPr>
          <p:nvPr>
            <p:ph type="ftr" sz="quarter" idx="10"/>
          </p:nvPr>
        </p:nvSpPr>
        <p:spPr/>
        <p:txBody>
          <a:bodyPr/>
          <a:lstStyle>
            <a:lvl1pPr>
              <a:defRPr/>
            </a:lvl1pPr>
          </a:lstStyle>
          <a:p>
            <a:pPr>
              <a:defRPr/>
            </a:pPr>
            <a:endParaRPr lang="en-US"/>
          </a:p>
        </p:txBody>
      </p:sp>
      <p:sp>
        <p:nvSpPr>
          <p:cNvPr id="4" name="Slide Number Placeholder 2"/>
          <p:cNvSpPr>
            <a:spLocks noGrp="1"/>
          </p:cNvSpPr>
          <p:nvPr>
            <p:ph type="sldNum" sz="quarter" idx="11"/>
          </p:nvPr>
        </p:nvSpPr>
        <p:spPr/>
        <p:txBody>
          <a:bodyPr/>
          <a:lstStyle>
            <a:lvl1pPr>
              <a:defRPr/>
            </a:lvl1pPr>
          </a:lstStyle>
          <a:p>
            <a:pPr>
              <a:defRPr/>
            </a:pPr>
            <a:r>
              <a:rPr lang="en-US"/>
              <a:t>4H-</a:t>
            </a:r>
            <a:fld id="{9D2F6742-C3F6-4D88-9DA2-91A990C80020}" type="slidenum">
              <a:rPr lang="en-US"/>
              <a:pPr>
                <a:defRPr/>
              </a:pPr>
              <a:t>‹#›</a:t>
            </a:fld>
            <a:endParaRPr lang="en-US"/>
          </a:p>
        </p:txBody>
      </p:sp>
    </p:spTree>
    <p:extLst>
      <p:ext uri="{BB962C8B-B14F-4D97-AF65-F5344CB8AC3E}">
        <p14:creationId xmlns:p14="http://schemas.microsoft.com/office/powerpoint/2010/main" val="13316562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Media Placeholder 2"/>
          <p:cNvSpPr>
            <a:spLocks noGrp="1"/>
          </p:cNvSpPr>
          <p:nvPr>
            <p:ph type="media" sz="half" idx="1"/>
          </p:nvPr>
        </p:nvSpPr>
        <p:spPr>
          <a:xfrm>
            <a:off x="457200" y="1981200"/>
            <a:ext cx="4038600" cy="4114800"/>
          </a:xfrm>
        </p:spPr>
        <p:txBody>
          <a:bodyPr/>
          <a:lstStyle/>
          <a:p>
            <a:pPr lvl="0"/>
            <a:endParaRPr lang="en-US" noProof="0"/>
          </a:p>
        </p:txBody>
      </p:sp>
      <p:sp>
        <p:nvSpPr>
          <p:cNvPr id="4" name="Text Placeholder 3"/>
          <p:cNvSpPr>
            <a:spLocks noGrp="1"/>
          </p:cNvSpPr>
          <p:nvPr>
            <p:ph type="body"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3"/>
          <p:cNvSpPr>
            <a:spLocks noGrp="1"/>
          </p:cNvSpPr>
          <p:nvPr>
            <p:ph type="ftr" sz="quarter" idx="10"/>
          </p:nvPr>
        </p:nvSpPr>
        <p:spPr/>
        <p:txBody>
          <a:bodyPr/>
          <a:lstStyle>
            <a:lvl1pPr>
              <a:defRPr/>
            </a:lvl1pPr>
          </a:lstStyle>
          <a:p>
            <a:pPr>
              <a:defRPr/>
            </a:pPr>
            <a:endParaRPr lang="en-US"/>
          </a:p>
        </p:txBody>
      </p:sp>
      <p:sp>
        <p:nvSpPr>
          <p:cNvPr id="6" name="Slide Number Placeholder 2"/>
          <p:cNvSpPr>
            <a:spLocks noGrp="1"/>
          </p:cNvSpPr>
          <p:nvPr>
            <p:ph type="sldNum" sz="quarter" idx="11"/>
          </p:nvPr>
        </p:nvSpPr>
        <p:spPr/>
        <p:txBody>
          <a:bodyPr/>
          <a:lstStyle>
            <a:lvl1pPr>
              <a:defRPr/>
            </a:lvl1pPr>
          </a:lstStyle>
          <a:p>
            <a:pPr>
              <a:defRPr/>
            </a:pPr>
            <a:r>
              <a:rPr lang="en-US"/>
              <a:t>4H-</a:t>
            </a:r>
            <a:fld id="{C45470E7-A7D3-4F77-A69C-757AB43D83AE}" type="slidenum">
              <a:rPr lang="en-US"/>
              <a:pPr>
                <a:defRPr/>
              </a:pPr>
              <a:t>‹#›</a:t>
            </a:fld>
            <a:endParaRPr lang="en-US"/>
          </a:p>
        </p:txBody>
      </p:sp>
    </p:spTree>
    <p:extLst>
      <p:ext uri="{BB962C8B-B14F-4D97-AF65-F5344CB8AC3E}">
        <p14:creationId xmlns:p14="http://schemas.microsoft.com/office/powerpoint/2010/main" val="1999316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18288" y="6492875"/>
            <a:ext cx="8229600" cy="347472"/>
          </a:xfrm>
          <a:prstGeom prst="rect">
            <a:avLst/>
          </a:prstGeom>
        </p:spPr>
        <p:txBody>
          <a:bodyPr vert="horz" lIns="91440" tIns="45720" rIns="91440" bIns="45720" rtlCol="0" anchor="ctr"/>
          <a:lstStyle>
            <a:lvl1pPr algn="l">
              <a:defRPr sz="1200" b="1">
                <a:solidFill>
                  <a:schemeClr val="bg1"/>
                </a:solidFill>
                <a:latin typeface="+mn-lt"/>
              </a:defRPr>
            </a:lvl1pPr>
          </a:lstStyle>
          <a:p>
            <a:pPr eaLnBrk="0" fontAlgn="base" hangingPunct="0">
              <a:spcBef>
                <a:spcPct val="0"/>
              </a:spcBef>
              <a:spcAft>
                <a:spcPct val="0"/>
              </a:spcAft>
            </a:pPr>
            <a:endParaRPr lang="en-US" dirty="0"/>
          </a:p>
        </p:txBody>
      </p:sp>
      <p:sp>
        <p:nvSpPr>
          <p:cNvPr id="5" name="Slide Number Placeholder 2"/>
          <p:cNvSpPr>
            <a:spLocks noGrp="1"/>
          </p:cNvSpPr>
          <p:nvPr>
            <p:ph type="sldNum" sz="quarter" idx="4"/>
          </p:nvPr>
        </p:nvSpPr>
        <p:spPr>
          <a:xfrm>
            <a:off x="8394192" y="6492875"/>
            <a:ext cx="731520" cy="347472"/>
          </a:xfrm>
          <a:prstGeom prst="rect">
            <a:avLst/>
          </a:prstGeom>
        </p:spPr>
        <p:txBody>
          <a:bodyPr vert="horz" lIns="91440" tIns="45720" rIns="91440" bIns="45720" rtlCol="0" anchor="ctr"/>
          <a:lstStyle>
            <a:lvl1pPr algn="r">
              <a:defRPr sz="1200">
                <a:solidFill>
                  <a:schemeClr val="bg1"/>
                </a:solidFill>
                <a:latin typeface="+mn-lt"/>
              </a:defRPr>
            </a:lvl1p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a:t>
            </a:fld>
            <a:endParaRPr lang="en-US" dirty="0"/>
          </a:p>
        </p:txBody>
      </p:sp>
    </p:spTree>
    <p:extLst>
      <p:ext uri="{BB962C8B-B14F-4D97-AF65-F5344CB8AC3E}">
        <p14:creationId xmlns:p14="http://schemas.microsoft.com/office/powerpoint/2010/main" val="1059045523"/>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11" descr="_LessonTitleImage.jpg"/>
          <p:cNvPicPr>
            <a:picLocks noChangeAspect="1"/>
          </p:cNvPicPr>
          <p:nvPr userDrawn="1"/>
        </p:nvPicPr>
        <p:blipFill>
          <a:blip r:embed="rId2">
            <a:extLst>
              <a:ext uri="{28A0092B-C50C-407E-A947-70E740481C1C}">
                <a14:useLocalDpi xmlns:a14="http://schemas.microsoft.com/office/drawing/2010/main" val="0"/>
              </a:ext>
            </a:extLst>
          </a:blip>
          <a:srcRect t="11111"/>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2"/>
          <p:cNvSpPr>
            <a:spLocks noChangeArrowheads="1"/>
          </p:cNvSpPr>
          <p:nvPr userDrawn="1"/>
        </p:nvSpPr>
        <p:spPr bwMode="auto">
          <a:xfrm>
            <a:off x="0" y="3657600"/>
            <a:ext cx="9144000" cy="28194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fontAlgn="base" hangingPunct="0">
              <a:spcBef>
                <a:spcPct val="0"/>
              </a:spcBef>
              <a:spcAft>
                <a:spcPct val="0"/>
              </a:spcAft>
            </a:pPr>
            <a:endParaRPr lang="en-US" sz="2000" smtClean="0">
              <a:solidFill>
                <a:srgbClr val="000000"/>
              </a:solidFill>
              <a:latin typeface="Times" pitchFamily="18" charset="0"/>
            </a:endParaRPr>
          </a:p>
        </p:txBody>
      </p:sp>
      <p:sp>
        <p:nvSpPr>
          <p:cNvPr id="5" name="Rectangle 3"/>
          <p:cNvSpPr>
            <a:spLocks noChangeArrowheads="1"/>
          </p:cNvSpPr>
          <p:nvPr/>
        </p:nvSpPr>
        <p:spPr bwMode="auto">
          <a:xfrm>
            <a:off x="0" y="2895600"/>
            <a:ext cx="9144000" cy="762000"/>
          </a:xfrm>
          <a:prstGeom prst="rect">
            <a:avLst/>
          </a:prstGeom>
          <a:solidFill>
            <a:srgbClr val="18203B">
              <a:alpha val="81960"/>
            </a:srgbClr>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000" smtClean="0">
              <a:solidFill>
                <a:srgbClr val="000000"/>
              </a:solidFill>
              <a:latin typeface="Times" pitchFamily="18" charset="0"/>
            </a:endParaRPr>
          </a:p>
        </p:txBody>
      </p:sp>
      <p:sp>
        <p:nvSpPr>
          <p:cNvPr id="6" name="Line 7"/>
          <p:cNvSpPr>
            <a:spLocks noChangeShapeType="1"/>
          </p:cNvSpPr>
          <p:nvPr/>
        </p:nvSpPr>
        <p:spPr bwMode="auto">
          <a:xfrm>
            <a:off x="3429000" y="4114800"/>
            <a:ext cx="0" cy="1279525"/>
          </a:xfrm>
          <a:prstGeom prst="line">
            <a:avLst/>
          </a:prstGeom>
          <a:noFill/>
          <a:ln w="28575">
            <a:solidFill>
              <a:srgbClr val="1C1C1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7" name="Picture 16" descr="ResponderCollage2_sm.jpg"/>
          <p:cNvPicPr>
            <a:picLocks noChangeAspect="1"/>
          </p:cNvPicPr>
          <p:nvPr userDrawn="1"/>
        </p:nvPicPr>
        <p:blipFill>
          <a:blip r:embed="rId3">
            <a:extLst>
              <a:ext uri="{28A0092B-C50C-407E-A947-70E740481C1C}">
                <a14:useLocalDpi xmlns:a14="http://schemas.microsoft.com/office/drawing/2010/main" val="0"/>
              </a:ext>
            </a:extLst>
          </a:blip>
          <a:srcRect b="2042"/>
          <a:stretch>
            <a:fillRect/>
          </a:stretch>
        </p:blipFill>
        <p:spPr bwMode="auto">
          <a:xfrm>
            <a:off x="0" y="0"/>
            <a:ext cx="9144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9"/>
          <p:cNvSpPr>
            <a:spLocks noGrp="1" noChangeArrowheads="1"/>
          </p:cNvSpPr>
          <p:nvPr>
            <p:ph type="title"/>
          </p:nvPr>
        </p:nvSpPr>
        <p:spPr bwMode="auto">
          <a:xfrm>
            <a:off x="3611880" y="4114800"/>
            <a:ext cx="5110162" cy="1280160"/>
          </a:xfrm>
          <a:prstGeom prst="rect">
            <a:avLst/>
          </a:prstGeom>
          <a:noFill/>
          <a:ln w="9525">
            <a:noFill/>
            <a:miter lim="800000"/>
            <a:headEnd/>
            <a:tailEnd/>
          </a:ln>
        </p:spPr>
        <p:txBody>
          <a:bodyPr/>
          <a:lstStyle>
            <a:lvl1pPr algn="l">
              <a:defRPr sz="3200" b="1">
                <a:solidFill>
                  <a:srgbClr val="1C1C1C"/>
                </a:solidFill>
              </a:defRPr>
            </a:lvl1pPr>
          </a:lstStyle>
          <a:p>
            <a:pPr lvl="0"/>
            <a:r>
              <a:rPr lang="en-US" dirty="0" smtClean="0"/>
              <a:t>Click to edit Master title style</a:t>
            </a:r>
          </a:p>
        </p:txBody>
      </p:sp>
      <p:sp>
        <p:nvSpPr>
          <p:cNvPr id="8" name="Footer Placeholder 3"/>
          <p:cNvSpPr>
            <a:spLocks noGrp="1"/>
          </p:cNvSpPr>
          <p:nvPr>
            <p:ph type="ftr" sz="quarter" idx="10"/>
          </p:nvPr>
        </p:nvSpPr>
        <p:spPr/>
        <p:txBody>
          <a:bodyPr/>
          <a:lstStyle>
            <a:lvl1pPr algn="l">
              <a:defRPr sz="1200" b="1">
                <a:solidFill>
                  <a:srgbClr val="FFFFFF"/>
                </a:solidFill>
                <a:latin typeface="+mn-lt"/>
              </a:defRPr>
            </a:lvl1pPr>
          </a:lstStyle>
          <a:p>
            <a:pPr>
              <a:defRPr/>
            </a:pPr>
            <a:endParaRPr lang="en-US"/>
          </a:p>
        </p:txBody>
      </p:sp>
      <p:sp>
        <p:nvSpPr>
          <p:cNvPr id="9" name="Slide Number Placeholder 2"/>
          <p:cNvSpPr>
            <a:spLocks noGrp="1"/>
          </p:cNvSpPr>
          <p:nvPr>
            <p:ph type="sldNum" sz="quarter" idx="11"/>
          </p:nvPr>
        </p:nvSpPr>
        <p:spPr/>
        <p:txBody>
          <a:bodyPr/>
          <a:lstStyle>
            <a:lvl1pPr algn="r">
              <a:defRPr sz="1200">
                <a:solidFill>
                  <a:srgbClr val="FFFFFF"/>
                </a:solidFill>
                <a:latin typeface="+mn-lt"/>
              </a:defRPr>
            </a:lvl1pPr>
          </a:lstStyle>
          <a:p>
            <a:pPr>
              <a:defRPr/>
            </a:pPr>
            <a:r>
              <a:rPr lang="en-US"/>
              <a:t>1-</a:t>
            </a:r>
            <a:fld id="{7E098E57-AE71-49B6-B129-F78F506B8E53}" type="slidenum">
              <a:rPr lang="en-US"/>
              <a:pPr>
                <a:defRPr/>
              </a:pPr>
              <a:t>‹#›</a:t>
            </a:fld>
            <a:endParaRPr lang="en-US"/>
          </a:p>
        </p:txBody>
      </p:sp>
    </p:spTree>
    <p:extLst>
      <p:ext uri="{BB962C8B-B14F-4D97-AF65-F5344CB8AC3E}">
        <p14:creationId xmlns:p14="http://schemas.microsoft.com/office/powerpoint/2010/main" val="2853903469"/>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2"/>
          <p:cNvSpPr>
            <a:spLocks noGrp="1"/>
          </p:cNvSpPr>
          <p:nvPr>
            <p:ph type="sldNum" sz="quarter" idx="11"/>
          </p:nvPr>
        </p:nvSpPr>
        <p:spPr/>
        <p:txBody>
          <a:bodyPr/>
          <a:lstStyle>
            <a:lvl1pPr>
              <a:defRPr/>
            </a:lvl1pPr>
          </a:lstStyle>
          <a:p>
            <a:pPr>
              <a:defRPr/>
            </a:pPr>
            <a:r>
              <a:rPr lang="en-US"/>
              <a:t>4H-</a:t>
            </a:r>
            <a:fld id="{EC42EA8F-F9C4-45A8-88F0-0BA847442C30}" type="slidenum">
              <a:rPr lang="en-US"/>
              <a:pPr>
                <a:defRPr/>
              </a:pPr>
              <a:t>‹#›</a:t>
            </a:fld>
            <a:endParaRPr lang="en-US"/>
          </a:p>
        </p:txBody>
      </p:sp>
    </p:spTree>
    <p:extLst>
      <p:ext uri="{BB962C8B-B14F-4D97-AF65-F5344CB8AC3E}">
        <p14:creationId xmlns:p14="http://schemas.microsoft.com/office/powerpoint/2010/main" val="18266746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1C1C1C"/>
                </a:solidFill>
              </a:defRPr>
            </a:lvl1pPr>
            <a:lvl2pPr>
              <a:spcBef>
                <a:spcPts val="1500"/>
              </a:spcBef>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2"/>
          <p:cNvSpPr>
            <a:spLocks noGrp="1"/>
          </p:cNvSpPr>
          <p:nvPr>
            <p:ph type="sldNum" sz="quarter" idx="11"/>
          </p:nvPr>
        </p:nvSpPr>
        <p:spPr/>
        <p:txBody>
          <a:bodyPr/>
          <a:lstStyle>
            <a:lvl1pPr>
              <a:defRPr/>
            </a:lvl1pPr>
          </a:lstStyle>
          <a:p>
            <a:pPr>
              <a:defRPr/>
            </a:pPr>
            <a:r>
              <a:rPr lang="en-US"/>
              <a:t>4H-</a:t>
            </a:r>
            <a:fld id="{BF9C204F-53AA-4869-B17D-8AD07AEE45E9}" type="slidenum">
              <a:rPr lang="en-US"/>
              <a:pPr>
                <a:defRPr/>
              </a:pPr>
              <a:t>‹#›</a:t>
            </a:fld>
            <a:endParaRPr lang="en-US"/>
          </a:p>
        </p:txBody>
      </p:sp>
    </p:spTree>
    <p:extLst>
      <p:ext uri="{BB962C8B-B14F-4D97-AF65-F5344CB8AC3E}">
        <p14:creationId xmlns:p14="http://schemas.microsoft.com/office/powerpoint/2010/main" val="39332945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2"/>
          <p:cNvSpPr>
            <a:spLocks noGrp="1"/>
          </p:cNvSpPr>
          <p:nvPr>
            <p:ph type="sldNum" sz="quarter" idx="11"/>
          </p:nvPr>
        </p:nvSpPr>
        <p:spPr/>
        <p:txBody>
          <a:bodyPr/>
          <a:lstStyle>
            <a:lvl1pPr>
              <a:defRPr/>
            </a:lvl1pPr>
          </a:lstStyle>
          <a:p>
            <a:pPr>
              <a:defRPr/>
            </a:pPr>
            <a:r>
              <a:rPr lang="en-US"/>
              <a:t>4H-</a:t>
            </a:r>
            <a:fld id="{35C60859-7E65-4861-83DD-70F978EC4593}" type="slidenum">
              <a:rPr lang="en-US"/>
              <a:pPr>
                <a:defRPr/>
              </a:pPr>
              <a:t>‹#›</a:t>
            </a:fld>
            <a:endParaRPr lang="en-US"/>
          </a:p>
        </p:txBody>
      </p:sp>
    </p:spTree>
    <p:extLst>
      <p:ext uri="{BB962C8B-B14F-4D97-AF65-F5344CB8AC3E}">
        <p14:creationId xmlns:p14="http://schemas.microsoft.com/office/powerpoint/2010/main" val="23125898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5760" y="1353312"/>
            <a:ext cx="402336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54880" y="1353312"/>
            <a:ext cx="402336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3"/>
          <p:cNvSpPr>
            <a:spLocks noGrp="1"/>
          </p:cNvSpPr>
          <p:nvPr>
            <p:ph type="ftr" sz="quarter" idx="10"/>
          </p:nvPr>
        </p:nvSpPr>
        <p:spPr/>
        <p:txBody>
          <a:bodyPr/>
          <a:lstStyle>
            <a:lvl1pPr>
              <a:defRPr/>
            </a:lvl1pPr>
          </a:lstStyle>
          <a:p>
            <a:pPr>
              <a:defRPr/>
            </a:pPr>
            <a:endParaRPr lang="en-US"/>
          </a:p>
        </p:txBody>
      </p:sp>
      <p:sp>
        <p:nvSpPr>
          <p:cNvPr id="6" name="Slide Number Placeholder 2"/>
          <p:cNvSpPr>
            <a:spLocks noGrp="1"/>
          </p:cNvSpPr>
          <p:nvPr>
            <p:ph type="sldNum" sz="quarter" idx="11"/>
          </p:nvPr>
        </p:nvSpPr>
        <p:spPr/>
        <p:txBody>
          <a:bodyPr/>
          <a:lstStyle>
            <a:lvl1pPr>
              <a:defRPr/>
            </a:lvl1pPr>
          </a:lstStyle>
          <a:p>
            <a:pPr>
              <a:defRPr/>
            </a:pPr>
            <a:r>
              <a:rPr lang="en-US"/>
              <a:t>4H-</a:t>
            </a:r>
            <a:fld id="{8274C587-E004-4BB7-8BF0-7478D12BD58C}" type="slidenum">
              <a:rPr lang="en-US"/>
              <a:pPr>
                <a:defRPr/>
              </a:pPr>
              <a:t>‹#›</a:t>
            </a:fld>
            <a:endParaRPr lang="en-US"/>
          </a:p>
        </p:txBody>
      </p:sp>
    </p:spTree>
    <p:extLst>
      <p:ext uri="{BB962C8B-B14F-4D97-AF65-F5344CB8AC3E}">
        <p14:creationId xmlns:p14="http://schemas.microsoft.com/office/powerpoint/2010/main" val="23511238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5760" y="1353312"/>
            <a:ext cx="4023360" cy="73152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65760" y="2267712"/>
            <a:ext cx="402336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754880" y="1353312"/>
            <a:ext cx="4023360" cy="73152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54880" y="2267712"/>
            <a:ext cx="402336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Rectangle 19"/>
          <p:cNvSpPr>
            <a:spLocks noGrp="1" noChangeArrowheads="1"/>
          </p:cNvSpPr>
          <p:nvPr>
            <p:ph type="title"/>
          </p:nvPr>
        </p:nvSpPr>
        <p:spPr bwMode="auto">
          <a:xfrm>
            <a:off x="2357438" y="152400"/>
            <a:ext cx="6710362" cy="612775"/>
          </a:xfrm>
          <a:prstGeom prst="rect">
            <a:avLst/>
          </a:prstGeom>
          <a:noFill/>
          <a:ln w="9525">
            <a:noFill/>
            <a:miter lim="800000"/>
            <a:headEnd/>
            <a:tailEnd/>
          </a:ln>
        </p:spPr>
        <p:txBody>
          <a:bodyPr/>
          <a:lstStyle/>
          <a:p>
            <a:pPr lvl="0"/>
            <a:r>
              <a:rPr lang="en-US" smtClean="0"/>
              <a:t>Click to edit Master title style</a:t>
            </a:r>
          </a:p>
        </p:txBody>
      </p:sp>
      <p:sp>
        <p:nvSpPr>
          <p:cNvPr id="7" name="Footer Placeholder 3"/>
          <p:cNvSpPr>
            <a:spLocks noGrp="1"/>
          </p:cNvSpPr>
          <p:nvPr>
            <p:ph type="ftr" sz="quarter" idx="10"/>
          </p:nvPr>
        </p:nvSpPr>
        <p:spPr/>
        <p:txBody>
          <a:bodyPr/>
          <a:lstStyle>
            <a:lvl1pPr>
              <a:defRPr/>
            </a:lvl1pPr>
          </a:lstStyle>
          <a:p>
            <a:pPr>
              <a:defRPr/>
            </a:pPr>
            <a:endParaRPr lang="en-US"/>
          </a:p>
        </p:txBody>
      </p:sp>
      <p:sp>
        <p:nvSpPr>
          <p:cNvPr id="8" name="Slide Number Placeholder 2"/>
          <p:cNvSpPr>
            <a:spLocks noGrp="1"/>
          </p:cNvSpPr>
          <p:nvPr>
            <p:ph type="sldNum" sz="quarter" idx="11"/>
          </p:nvPr>
        </p:nvSpPr>
        <p:spPr/>
        <p:txBody>
          <a:bodyPr/>
          <a:lstStyle>
            <a:lvl1pPr>
              <a:defRPr/>
            </a:lvl1pPr>
          </a:lstStyle>
          <a:p>
            <a:pPr>
              <a:defRPr/>
            </a:pPr>
            <a:r>
              <a:rPr lang="en-US"/>
              <a:t>4H-</a:t>
            </a:r>
            <a:fld id="{9837D61D-B735-407B-B9A3-1099E811C74E}" type="slidenum">
              <a:rPr lang="en-US"/>
              <a:pPr>
                <a:defRPr/>
              </a:pPr>
              <a:t>‹#›</a:t>
            </a:fld>
            <a:endParaRPr lang="en-US"/>
          </a:p>
        </p:txBody>
      </p:sp>
    </p:spTree>
    <p:extLst>
      <p:ext uri="{BB962C8B-B14F-4D97-AF65-F5344CB8AC3E}">
        <p14:creationId xmlns:p14="http://schemas.microsoft.com/office/powerpoint/2010/main" val="29305789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3"/>
          <p:cNvSpPr>
            <a:spLocks noGrp="1"/>
          </p:cNvSpPr>
          <p:nvPr>
            <p:ph type="ftr" sz="quarter" idx="10"/>
          </p:nvPr>
        </p:nvSpPr>
        <p:spPr/>
        <p:txBody>
          <a:bodyPr/>
          <a:lstStyle>
            <a:lvl1pPr>
              <a:defRPr/>
            </a:lvl1pPr>
          </a:lstStyle>
          <a:p>
            <a:pPr>
              <a:defRPr/>
            </a:pPr>
            <a:endParaRPr lang="en-US"/>
          </a:p>
        </p:txBody>
      </p:sp>
      <p:sp>
        <p:nvSpPr>
          <p:cNvPr id="4" name="Slide Number Placeholder 2"/>
          <p:cNvSpPr>
            <a:spLocks noGrp="1"/>
          </p:cNvSpPr>
          <p:nvPr>
            <p:ph type="sldNum" sz="quarter" idx="11"/>
          </p:nvPr>
        </p:nvSpPr>
        <p:spPr/>
        <p:txBody>
          <a:bodyPr/>
          <a:lstStyle>
            <a:lvl1pPr>
              <a:defRPr/>
            </a:lvl1pPr>
          </a:lstStyle>
          <a:p>
            <a:pPr>
              <a:defRPr/>
            </a:pPr>
            <a:r>
              <a:rPr lang="en-US"/>
              <a:t>4H-</a:t>
            </a:r>
            <a:fld id="{2C2E2380-A78E-4B65-A0FF-BE539BB11B5D}" type="slidenum">
              <a:rPr lang="en-US"/>
              <a:pPr>
                <a:defRPr/>
              </a:pPr>
              <a:t>‹#›</a:t>
            </a:fld>
            <a:endParaRPr lang="en-US"/>
          </a:p>
        </p:txBody>
      </p:sp>
    </p:spTree>
    <p:extLst>
      <p:ext uri="{BB962C8B-B14F-4D97-AF65-F5344CB8AC3E}">
        <p14:creationId xmlns:p14="http://schemas.microsoft.com/office/powerpoint/2010/main" val="24528502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3"/>
          <p:cNvSpPr>
            <a:spLocks noGrp="1"/>
          </p:cNvSpPr>
          <p:nvPr>
            <p:ph type="ftr" sz="quarter" idx="10"/>
          </p:nvPr>
        </p:nvSpPr>
        <p:spPr/>
        <p:txBody>
          <a:bodyPr/>
          <a:lstStyle>
            <a:lvl1pPr>
              <a:defRPr/>
            </a:lvl1pPr>
          </a:lstStyle>
          <a:p>
            <a:pPr>
              <a:defRPr/>
            </a:pPr>
            <a:endParaRPr lang="en-US"/>
          </a:p>
        </p:txBody>
      </p:sp>
      <p:sp>
        <p:nvSpPr>
          <p:cNvPr id="3" name="Slide Number Placeholder 2"/>
          <p:cNvSpPr>
            <a:spLocks noGrp="1"/>
          </p:cNvSpPr>
          <p:nvPr>
            <p:ph type="sldNum" sz="quarter" idx="11"/>
          </p:nvPr>
        </p:nvSpPr>
        <p:spPr/>
        <p:txBody>
          <a:bodyPr/>
          <a:lstStyle>
            <a:lvl1pPr>
              <a:defRPr/>
            </a:lvl1pPr>
          </a:lstStyle>
          <a:p>
            <a:pPr>
              <a:defRPr/>
            </a:pPr>
            <a:r>
              <a:rPr lang="en-US"/>
              <a:t>4H-</a:t>
            </a:r>
            <a:fld id="{3F33538C-326C-4692-8892-DBCE79D2447C}" type="slidenum">
              <a:rPr lang="en-US"/>
              <a:pPr>
                <a:defRPr/>
              </a:pPr>
              <a:t>‹#›</a:t>
            </a:fld>
            <a:endParaRPr lang="en-US"/>
          </a:p>
        </p:txBody>
      </p:sp>
    </p:spTree>
    <p:extLst>
      <p:ext uri="{BB962C8B-B14F-4D97-AF65-F5344CB8AC3E}">
        <p14:creationId xmlns:p14="http://schemas.microsoft.com/office/powerpoint/2010/main" val="3804875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3"/>
          <p:cNvSpPr>
            <a:spLocks noGrp="1"/>
          </p:cNvSpPr>
          <p:nvPr>
            <p:ph type="ftr" sz="quarter" idx="10"/>
          </p:nvPr>
        </p:nvSpPr>
        <p:spPr/>
        <p:txBody>
          <a:bodyPr/>
          <a:lstStyle>
            <a:lvl1pPr>
              <a:defRPr/>
            </a:lvl1pPr>
          </a:lstStyle>
          <a:p>
            <a:pPr>
              <a:defRPr/>
            </a:pPr>
            <a:endParaRPr lang="en-US"/>
          </a:p>
        </p:txBody>
      </p:sp>
      <p:sp>
        <p:nvSpPr>
          <p:cNvPr id="6" name="Slide Number Placeholder 2"/>
          <p:cNvSpPr>
            <a:spLocks noGrp="1"/>
          </p:cNvSpPr>
          <p:nvPr>
            <p:ph type="sldNum" sz="quarter" idx="11"/>
          </p:nvPr>
        </p:nvSpPr>
        <p:spPr/>
        <p:txBody>
          <a:bodyPr/>
          <a:lstStyle>
            <a:lvl1pPr>
              <a:defRPr/>
            </a:lvl1pPr>
          </a:lstStyle>
          <a:p>
            <a:pPr>
              <a:defRPr/>
            </a:pPr>
            <a:r>
              <a:rPr lang="en-US"/>
              <a:t>4H-</a:t>
            </a:r>
            <a:fld id="{E80E7D98-F891-4CBF-A848-FDE63A349F09}" type="slidenum">
              <a:rPr lang="en-US"/>
              <a:pPr>
                <a:defRPr/>
              </a:pPr>
              <a:t>‹#›</a:t>
            </a:fld>
            <a:endParaRPr lang="en-US"/>
          </a:p>
        </p:txBody>
      </p:sp>
    </p:spTree>
    <p:extLst>
      <p:ext uri="{BB962C8B-B14F-4D97-AF65-F5344CB8AC3E}">
        <p14:creationId xmlns:p14="http://schemas.microsoft.com/office/powerpoint/2010/main" val="31831858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3"/>
          <p:cNvSpPr>
            <a:spLocks noGrp="1"/>
          </p:cNvSpPr>
          <p:nvPr>
            <p:ph type="ftr" sz="quarter" idx="10"/>
          </p:nvPr>
        </p:nvSpPr>
        <p:spPr/>
        <p:txBody>
          <a:bodyPr/>
          <a:lstStyle>
            <a:lvl1pPr>
              <a:defRPr/>
            </a:lvl1pPr>
          </a:lstStyle>
          <a:p>
            <a:pPr>
              <a:defRPr/>
            </a:pPr>
            <a:endParaRPr lang="en-US"/>
          </a:p>
        </p:txBody>
      </p:sp>
      <p:sp>
        <p:nvSpPr>
          <p:cNvPr id="6" name="Slide Number Placeholder 2"/>
          <p:cNvSpPr>
            <a:spLocks noGrp="1"/>
          </p:cNvSpPr>
          <p:nvPr>
            <p:ph type="sldNum" sz="quarter" idx="11"/>
          </p:nvPr>
        </p:nvSpPr>
        <p:spPr/>
        <p:txBody>
          <a:bodyPr/>
          <a:lstStyle>
            <a:lvl1pPr>
              <a:defRPr/>
            </a:lvl1pPr>
          </a:lstStyle>
          <a:p>
            <a:pPr>
              <a:defRPr/>
            </a:pPr>
            <a:r>
              <a:rPr lang="en-US"/>
              <a:t>4H-</a:t>
            </a:r>
            <a:fld id="{EF7D6644-BF18-434A-A84F-909F73B0C609}" type="slidenum">
              <a:rPr lang="en-US"/>
              <a:pPr>
                <a:defRPr/>
              </a:pPr>
              <a:t>‹#›</a:t>
            </a:fld>
            <a:endParaRPr lang="en-US"/>
          </a:p>
        </p:txBody>
      </p:sp>
    </p:spTree>
    <p:extLst>
      <p:ext uri="{BB962C8B-B14F-4D97-AF65-F5344CB8AC3E}">
        <p14:creationId xmlns:p14="http://schemas.microsoft.com/office/powerpoint/2010/main" val="47025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Footer Placeholder 3"/>
          <p:cNvSpPr>
            <a:spLocks noGrp="1"/>
          </p:cNvSpPr>
          <p:nvPr>
            <p:ph type="ftr" sz="quarter" idx="3"/>
          </p:nvPr>
        </p:nvSpPr>
        <p:spPr>
          <a:xfrm>
            <a:off x="18288" y="6492875"/>
            <a:ext cx="8229600" cy="347472"/>
          </a:xfrm>
          <a:prstGeom prst="rect">
            <a:avLst/>
          </a:prstGeom>
        </p:spPr>
        <p:txBody>
          <a:bodyPr vert="horz" lIns="91440" tIns="45720" rIns="91440" bIns="45720" rtlCol="0" anchor="ctr"/>
          <a:lstStyle>
            <a:lvl1pPr algn="l">
              <a:defRPr sz="1200" b="1">
                <a:solidFill>
                  <a:schemeClr val="bg1"/>
                </a:solidFill>
                <a:latin typeface="+mn-lt"/>
              </a:defRPr>
            </a:lvl1pPr>
          </a:lstStyle>
          <a:p>
            <a:pPr eaLnBrk="0" fontAlgn="base" hangingPunct="0">
              <a:spcBef>
                <a:spcPct val="0"/>
              </a:spcBef>
              <a:spcAft>
                <a:spcPct val="0"/>
              </a:spcAft>
            </a:pPr>
            <a:endParaRPr lang="en-US" dirty="0"/>
          </a:p>
        </p:txBody>
      </p:sp>
      <p:sp>
        <p:nvSpPr>
          <p:cNvPr id="8" name="Slide Number Placeholder 2"/>
          <p:cNvSpPr>
            <a:spLocks noGrp="1"/>
          </p:cNvSpPr>
          <p:nvPr>
            <p:ph type="sldNum" sz="quarter" idx="4"/>
          </p:nvPr>
        </p:nvSpPr>
        <p:spPr>
          <a:xfrm>
            <a:off x="8394192" y="6492875"/>
            <a:ext cx="731520" cy="347472"/>
          </a:xfrm>
          <a:prstGeom prst="rect">
            <a:avLst/>
          </a:prstGeom>
        </p:spPr>
        <p:txBody>
          <a:bodyPr vert="horz" lIns="91440" tIns="45720" rIns="91440" bIns="45720" rtlCol="0" anchor="ctr"/>
          <a:lstStyle>
            <a:lvl1pPr algn="r">
              <a:defRPr sz="1200">
                <a:solidFill>
                  <a:schemeClr val="bg1"/>
                </a:solidFill>
                <a:latin typeface="+mn-lt"/>
              </a:defRPr>
            </a:lvl1p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a:t>
            </a:fld>
            <a:endParaRPr lang="en-US" dirty="0"/>
          </a:p>
        </p:txBody>
      </p:sp>
    </p:spTree>
    <p:extLst>
      <p:ext uri="{BB962C8B-B14F-4D97-AF65-F5344CB8AC3E}">
        <p14:creationId xmlns:p14="http://schemas.microsoft.com/office/powerpoint/2010/main" val="416846065"/>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2"/>
          <p:cNvSpPr>
            <a:spLocks noGrp="1"/>
          </p:cNvSpPr>
          <p:nvPr>
            <p:ph type="sldNum" sz="quarter" idx="11"/>
          </p:nvPr>
        </p:nvSpPr>
        <p:spPr/>
        <p:txBody>
          <a:bodyPr/>
          <a:lstStyle>
            <a:lvl1pPr>
              <a:defRPr/>
            </a:lvl1pPr>
          </a:lstStyle>
          <a:p>
            <a:pPr>
              <a:defRPr/>
            </a:pPr>
            <a:r>
              <a:rPr lang="en-US"/>
              <a:t>4H-</a:t>
            </a:r>
            <a:fld id="{F64B368D-CD90-4F65-97FF-F07E6070272C}" type="slidenum">
              <a:rPr lang="en-US"/>
              <a:pPr>
                <a:defRPr/>
              </a:pPr>
              <a:t>‹#›</a:t>
            </a:fld>
            <a:endParaRPr lang="en-US"/>
          </a:p>
        </p:txBody>
      </p:sp>
    </p:spTree>
    <p:extLst>
      <p:ext uri="{BB962C8B-B14F-4D97-AF65-F5344CB8AC3E}">
        <p14:creationId xmlns:p14="http://schemas.microsoft.com/office/powerpoint/2010/main" val="34239446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42163" y="227013"/>
            <a:ext cx="2100262" cy="5668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9788" y="227013"/>
            <a:ext cx="6149975" cy="5668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2"/>
          <p:cNvSpPr>
            <a:spLocks noGrp="1"/>
          </p:cNvSpPr>
          <p:nvPr>
            <p:ph type="sldNum" sz="quarter" idx="11"/>
          </p:nvPr>
        </p:nvSpPr>
        <p:spPr/>
        <p:txBody>
          <a:bodyPr/>
          <a:lstStyle>
            <a:lvl1pPr>
              <a:defRPr/>
            </a:lvl1pPr>
          </a:lstStyle>
          <a:p>
            <a:pPr>
              <a:defRPr/>
            </a:pPr>
            <a:r>
              <a:rPr lang="en-US"/>
              <a:t>4H-</a:t>
            </a:r>
            <a:fld id="{A09FDE08-7144-43ED-ADC0-C29637CB880F}" type="slidenum">
              <a:rPr lang="en-US"/>
              <a:pPr>
                <a:defRPr/>
              </a:pPr>
              <a:t>‹#›</a:t>
            </a:fld>
            <a:endParaRPr lang="en-US"/>
          </a:p>
        </p:txBody>
      </p:sp>
    </p:spTree>
    <p:extLst>
      <p:ext uri="{BB962C8B-B14F-4D97-AF65-F5344CB8AC3E}">
        <p14:creationId xmlns:p14="http://schemas.microsoft.com/office/powerpoint/2010/main" val="21232026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39788" y="152400"/>
            <a:ext cx="8228012" cy="5743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3"/>
          <p:cNvSpPr>
            <a:spLocks noGrp="1"/>
          </p:cNvSpPr>
          <p:nvPr>
            <p:ph type="ftr" sz="quarter" idx="10"/>
          </p:nvPr>
        </p:nvSpPr>
        <p:spPr/>
        <p:txBody>
          <a:bodyPr/>
          <a:lstStyle>
            <a:lvl1pPr>
              <a:defRPr/>
            </a:lvl1pPr>
          </a:lstStyle>
          <a:p>
            <a:pPr>
              <a:defRPr/>
            </a:pPr>
            <a:endParaRPr lang="en-US"/>
          </a:p>
        </p:txBody>
      </p:sp>
      <p:sp>
        <p:nvSpPr>
          <p:cNvPr id="4" name="Slide Number Placeholder 2"/>
          <p:cNvSpPr>
            <a:spLocks noGrp="1"/>
          </p:cNvSpPr>
          <p:nvPr>
            <p:ph type="sldNum" sz="quarter" idx="11"/>
          </p:nvPr>
        </p:nvSpPr>
        <p:spPr/>
        <p:txBody>
          <a:bodyPr/>
          <a:lstStyle>
            <a:lvl1pPr>
              <a:defRPr/>
            </a:lvl1pPr>
          </a:lstStyle>
          <a:p>
            <a:pPr>
              <a:defRPr/>
            </a:pPr>
            <a:r>
              <a:rPr lang="en-US"/>
              <a:t>4H-</a:t>
            </a:r>
            <a:fld id="{5ECAF601-72D8-47AE-A95F-980F2A5428F9}" type="slidenum">
              <a:rPr lang="en-US"/>
              <a:pPr>
                <a:defRPr/>
              </a:pPr>
              <a:t>‹#›</a:t>
            </a:fld>
            <a:endParaRPr lang="en-US"/>
          </a:p>
        </p:txBody>
      </p:sp>
    </p:spTree>
    <p:extLst>
      <p:ext uri="{BB962C8B-B14F-4D97-AF65-F5344CB8AC3E}">
        <p14:creationId xmlns:p14="http://schemas.microsoft.com/office/powerpoint/2010/main" val="254427388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Media Placeholder 2"/>
          <p:cNvSpPr>
            <a:spLocks noGrp="1"/>
          </p:cNvSpPr>
          <p:nvPr>
            <p:ph type="media" sz="half" idx="1"/>
          </p:nvPr>
        </p:nvSpPr>
        <p:spPr>
          <a:xfrm>
            <a:off x="457200" y="1981200"/>
            <a:ext cx="4038600" cy="4114800"/>
          </a:xfrm>
        </p:spPr>
        <p:txBody>
          <a:bodyPr/>
          <a:lstStyle/>
          <a:p>
            <a:pPr lvl="0"/>
            <a:endParaRPr lang="en-US" noProof="0"/>
          </a:p>
        </p:txBody>
      </p:sp>
      <p:sp>
        <p:nvSpPr>
          <p:cNvPr id="4" name="Text Placeholder 3"/>
          <p:cNvSpPr>
            <a:spLocks noGrp="1"/>
          </p:cNvSpPr>
          <p:nvPr>
            <p:ph type="body"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3"/>
          <p:cNvSpPr>
            <a:spLocks noGrp="1"/>
          </p:cNvSpPr>
          <p:nvPr>
            <p:ph type="ftr" sz="quarter" idx="10"/>
          </p:nvPr>
        </p:nvSpPr>
        <p:spPr/>
        <p:txBody>
          <a:bodyPr/>
          <a:lstStyle>
            <a:lvl1pPr>
              <a:defRPr/>
            </a:lvl1pPr>
          </a:lstStyle>
          <a:p>
            <a:pPr>
              <a:defRPr/>
            </a:pPr>
            <a:endParaRPr lang="en-US"/>
          </a:p>
        </p:txBody>
      </p:sp>
      <p:sp>
        <p:nvSpPr>
          <p:cNvPr id="6" name="Slide Number Placeholder 2"/>
          <p:cNvSpPr>
            <a:spLocks noGrp="1"/>
          </p:cNvSpPr>
          <p:nvPr>
            <p:ph type="sldNum" sz="quarter" idx="11"/>
          </p:nvPr>
        </p:nvSpPr>
        <p:spPr/>
        <p:txBody>
          <a:bodyPr/>
          <a:lstStyle>
            <a:lvl1pPr>
              <a:defRPr/>
            </a:lvl1pPr>
          </a:lstStyle>
          <a:p>
            <a:pPr>
              <a:defRPr/>
            </a:pPr>
            <a:r>
              <a:rPr lang="en-US"/>
              <a:t>4H-</a:t>
            </a:r>
            <a:fld id="{91C376AF-C3E3-4021-835B-F4377D1B1EBA}" type="slidenum">
              <a:rPr lang="en-US"/>
              <a:pPr>
                <a:defRPr/>
              </a:pPr>
              <a:t>‹#›</a:t>
            </a:fld>
            <a:endParaRPr lang="en-US"/>
          </a:p>
        </p:txBody>
      </p:sp>
    </p:spTree>
    <p:extLst>
      <p:ext uri="{BB962C8B-B14F-4D97-AF65-F5344CB8AC3E}">
        <p14:creationId xmlns:p14="http://schemas.microsoft.com/office/powerpoint/2010/main" val="1336476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11" descr="_LessonTitleImage.jpg"/>
          <p:cNvPicPr>
            <a:picLocks noChangeAspect="1"/>
          </p:cNvPicPr>
          <p:nvPr userDrawn="1"/>
        </p:nvPicPr>
        <p:blipFill>
          <a:blip r:embed="rId2">
            <a:extLst>
              <a:ext uri="{28A0092B-C50C-407E-A947-70E740481C1C}">
                <a14:useLocalDpi xmlns:a14="http://schemas.microsoft.com/office/drawing/2010/main" val="0"/>
              </a:ext>
            </a:extLst>
          </a:blip>
          <a:srcRect t="11111"/>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2"/>
          <p:cNvSpPr>
            <a:spLocks noChangeArrowheads="1"/>
          </p:cNvSpPr>
          <p:nvPr userDrawn="1"/>
        </p:nvSpPr>
        <p:spPr bwMode="auto">
          <a:xfrm>
            <a:off x="0" y="3657600"/>
            <a:ext cx="9144000" cy="28194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fontAlgn="base" hangingPunct="0">
              <a:spcBef>
                <a:spcPct val="0"/>
              </a:spcBef>
              <a:spcAft>
                <a:spcPct val="0"/>
              </a:spcAft>
            </a:pPr>
            <a:endParaRPr lang="en-US" sz="2000" smtClean="0">
              <a:solidFill>
                <a:srgbClr val="000000"/>
              </a:solidFill>
              <a:latin typeface="Times" pitchFamily="18" charset="0"/>
            </a:endParaRPr>
          </a:p>
        </p:txBody>
      </p:sp>
      <p:sp>
        <p:nvSpPr>
          <p:cNvPr id="5" name="Rectangle 3"/>
          <p:cNvSpPr>
            <a:spLocks noChangeArrowheads="1"/>
          </p:cNvSpPr>
          <p:nvPr/>
        </p:nvSpPr>
        <p:spPr bwMode="auto">
          <a:xfrm>
            <a:off x="0" y="2895600"/>
            <a:ext cx="9144000" cy="762000"/>
          </a:xfrm>
          <a:prstGeom prst="rect">
            <a:avLst/>
          </a:prstGeom>
          <a:solidFill>
            <a:srgbClr val="18203B">
              <a:alpha val="81960"/>
            </a:srgbClr>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000" smtClean="0">
              <a:solidFill>
                <a:srgbClr val="000000"/>
              </a:solidFill>
              <a:latin typeface="Times" pitchFamily="18" charset="0"/>
            </a:endParaRPr>
          </a:p>
        </p:txBody>
      </p:sp>
      <p:sp>
        <p:nvSpPr>
          <p:cNvPr id="6" name="Line 7"/>
          <p:cNvSpPr>
            <a:spLocks noChangeShapeType="1"/>
          </p:cNvSpPr>
          <p:nvPr/>
        </p:nvSpPr>
        <p:spPr bwMode="auto">
          <a:xfrm>
            <a:off x="3429000" y="4114800"/>
            <a:ext cx="0" cy="1279525"/>
          </a:xfrm>
          <a:prstGeom prst="line">
            <a:avLst/>
          </a:prstGeom>
          <a:noFill/>
          <a:ln w="28575">
            <a:solidFill>
              <a:srgbClr val="1C1C1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7" name="Picture 16" descr="ResponderCollage2_sm.jpg"/>
          <p:cNvPicPr>
            <a:picLocks noChangeAspect="1"/>
          </p:cNvPicPr>
          <p:nvPr userDrawn="1"/>
        </p:nvPicPr>
        <p:blipFill>
          <a:blip r:embed="rId3">
            <a:extLst>
              <a:ext uri="{28A0092B-C50C-407E-A947-70E740481C1C}">
                <a14:useLocalDpi xmlns:a14="http://schemas.microsoft.com/office/drawing/2010/main" val="0"/>
              </a:ext>
            </a:extLst>
          </a:blip>
          <a:srcRect b="2042"/>
          <a:stretch>
            <a:fillRect/>
          </a:stretch>
        </p:blipFill>
        <p:spPr bwMode="auto">
          <a:xfrm>
            <a:off x="0" y="0"/>
            <a:ext cx="9144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9"/>
          <p:cNvSpPr>
            <a:spLocks noGrp="1" noChangeArrowheads="1"/>
          </p:cNvSpPr>
          <p:nvPr>
            <p:ph type="title"/>
          </p:nvPr>
        </p:nvSpPr>
        <p:spPr bwMode="auto">
          <a:xfrm>
            <a:off x="3611880" y="4114800"/>
            <a:ext cx="5110162" cy="1280160"/>
          </a:xfrm>
          <a:prstGeom prst="rect">
            <a:avLst/>
          </a:prstGeom>
          <a:noFill/>
          <a:ln w="9525">
            <a:noFill/>
            <a:miter lim="800000"/>
            <a:headEnd/>
            <a:tailEnd/>
          </a:ln>
        </p:spPr>
        <p:txBody>
          <a:bodyPr/>
          <a:lstStyle>
            <a:lvl1pPr algn="l">
              <a:defRPr sz="3200" b="1">
                <a:solidFill>
                  <a:srgbClr val="1C1C1C"/>
                </a:solidFill>
              </a:defRPr>
            </a:lvl1pPr>
          </a:lstStyle>
          <a:p>
            <a:pPr lvl="0"/>
            <a:r>
              <a:rPr lang="en-US" dirty="0" smtClean="0"/>
              <a:t>Click to edit Master title style</a:t>
            </a:r>
          </a:p>
        </p:txBody>
      </p:sp>
      <p:sp>
        <p:nvSpPr>
          <p:cNvPr id="8" name="Footer Placeholder 3"/>
          <p:cNvSpPr>
            <a:spLocks noGrp="1"/>
          </p:cNvSpPr>
          <p:nvPr>
            <p:ph type="ftr" sz="quarter" idx="10"/>
          </p:nvPr>
        </p:nvSpPr>
        <p:spPr/>
        <p:txBody>
          <a:bodyPr/>
          <a:lstStyle>
            <a:lvl1pPr algn="l">
              <a:defRPr sz="1200" b="1">
                <a:solidFill>
                  <a:srgbClr val="FFFFFF"/>
                </a:solidFill>
                <a:latin typeface="+mn-lt"/>
              </a:defRPr>
            </a:lvl1pPr>
          </a:lstStyle>
          <a:p>
            <a:pPr>
              <a:defRPr/>
            </a:pPr>
            <a:endParaRPr lang="en-US"/>
          </a:p>
        </p:txBody>
      </p:sp>
      <p:sp>
        <p:nvSpPr>
          <p:cNvPr id="9" name="Slide Number Placeholder 2"/>
          <p:cNvSpPr>
            <a:spLocks noGrp="1"/>
          </p:cNvSpPr>
          <p:nvPr>
            <p:ph type="sldNum" sz="quarter" idx="11"/>
          </p:nvPr>
        </p:nvSpPr>
        <p:spPr/>
        <p:txBody>
          <a:bodyPr/>
          <a:lstStyle>
            <a:lvl1pPr algn="r">
              <a:defRPr sz="1200">
                <a:solidFill>
                  <a:srgbClr val="FFFFFF"/>
                </a:solidFill>
                <a:latin typeface="+mn-lt"/>
              </a:defRPr>
            </a:lvl1pPr>
          </a:lstStyle>
          <a:p>
            <a:pPr>
              <a:defRPr/>
            </a:pPr>
            <a:r>
              <a:rPr lang="en-US"/>
              <a:t>1-</a:t>
            </a:r>
            <a:fld id="{F1E221A9-085E-409A-8AD1-D427DB0633B8}" type="slidenum">
              <a:rPr lang="en-US"/>
              <a:pPr>
                <a:defRPr/>
              </a:pPr>
              <a:t>‹#›</a:t>
            </a:fld>
            <a:endParaRPr lang="en-US"/>
          </a:p>
        </p:txBody>
      </p:sp>
    </p:spTree>
    <p:extLst>
      <p:ext uri="{BB962C8B-B14F-4D97-AF65-F5344CB8AC3E}">
        <p14:creationId xmlns:p14="http://schemas.microsoft.com/office/powerpoint/2010/main" val="3811383343"/>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Footer Placeholder 3"/>
          <p:cNvSpPr>
            <a:spLocks noGrp="1"/>
          </p:cNvSpPr>
          <p:nvPr>
            <p:ph type="ftr" sz="quarter" idx="3"/>
          </p:nvPr>
        </p:nvSpPr>
        <p:spPr>
          <a:xfrm>
            <a:off x="18288" y="6492875"/>
            <a:ext cx="8229600" cy="347472"/>
          </a:xfrm>
          <a:prstGeom prst="rect">
            <a:avLst/>
          </a:prstGeom>
        </p:spPr>
        <p:txBody>
          <a:bodyPr vert="horz" lIns="91440" tIns="45720" rIns="91440" bIns="45720" rtlCol="0" anchor="ctr"/>
          <a:lstStyle>
            <a:lvl1pPr algn="l">
              <a:defRPr sz="1200" b="1">
                <a:solidFill>
                  <a:schemeClr val="bg1"/>
                </a:solidFill>
                <a:latin typeface="+mn-lt"/>
              </a:defRPr>
            </a:lvl1pPr>
          </a:lstStyle>
          <a:p>
            <a:pPr eaLnBrk="0" fontAlgn="base" hangingPunct="0">
              <a:spcBef>
                <a:spcPct val="0"/>
              </a:spcBef>
              <a:spcAft>
                <a:spcPct val="0"/>
              </a:spcAft>
            </a:pPr>
            <a:endParaRPr lang="en-US" dirty="0"/>
          </a:p>
        </p:txBody>
      </p:sp>
      <p:sp>
        <p:nvSpPr>
          <p:cNvPr id="8" name="Slide Number Placeholder 2"/>
          <p:cNvSpPr>
            <a:spLocks noGrp="1"/>
          </p:cNvSpPr>
          <p:nvPr>
            <p:ph type="sldNum" sz="quarter" idx="4"/>
          </p:nvPr>
        </p:nvSpPr>
        <p:spPr>
          <a:xfrm>
            <a:off x="8394192" y="6492875"/>
            <a:ext cx="731520" cy="347472"/>
          </a:xfrm>
          <a:prstGeom prst="rect">
            <a:avLst/>
          </a:prstGeom>
        </p:spPr>
        <p:txBody>
          <a:bodyPr vert="horz" lIns="91440" tIns="45720" rIns="91440" bIns="45720" rtlCol="0" anchor="ctr"/>
          <a:lstStyle>
            <a:lvl1pPr algn="r">
              <a:defRPr sz="1200">
                <a:solidFill>
                  <a:schemeClr val="bg1"/>
                </a:solidFill>
                <a:latin typeface="+mn-lt"/>
              </a:defRPr>
            </a:lvl1p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a:t>
            </a:fld>
            <a:endParaRPr lang="en-US" dirty="0"/>
          </a:p>
        </p:txBody>
      </p:sp>
    </p:spTree>
    <p:extLst>
      <p:ext uri="{BB962C8B-B14F-4D97-AF65-F5344CB8AC3E}">
        <p14:creationId xmlns:p14="http://schemas.microsoft.com/office/powerpoint/2010/main" val="115759328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image" Target="../media/image1.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image" Target="../media/image1.pn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4.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6" Type="http://schemas.openxmlformats.org/officeDocument/2006/relationships/image" Target="../media/image1.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5.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6" Type="http://schemas.openxmlformats.org/officeDocument/2006/relationships/image" Target="../media/image1.png"/><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theme" Target="../theme/theme6.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5227" name="Rectangle 11"/>
          <p:cNvSpPr>
            <a:spLocks noChangeArrowheads="1"/>
          </p:cNvSpPr>
          <p:nvPr/>
        </p:nvSpPr>
        <p:spPr bwMode="auto">
          <a:xfrm>
            <a:off x="0" y="6477000"/>
            <a:ext cx="9144000" cy="381000"/>
          </a:xfrm>
          <a:prstGeom prst="rect">
            <a:avLst/>
          </a:prstGeom>
          <a:solidFill>
            <a:srgbClr val="18203B"/>
          </a:solidFill>
          <a:ln w="15875">
            <a:noFill/>
            <a:miter lim="800000"/>
            <a:headEnd/>
            <a:tailEnd/>
          </a:ln>
        </p:spPr>
        <p:txBody>
          <a:bodyPr wrap="none" anchor="ctr"/>
          <a:lstStyle/>
          <a:p>
            <a:pPr eaLnBrk="0" fontAlgn="base" hangingPunct="0">
              <a:spcBef>
                <a:spcPct val="0"/>
              </a:spcBef>
              <a:spcAft>
                <a:spcPct val="0"/>
              </a:spcAft>
              <a:defRPr/>
            </a:pPr>
            <a:endParaRPr lang="en-US" sz="2000" dirty="0">
              <a:solidFill>
                <a:srgbClr val="000000"/>
              </a:solidFill>
              <a:latin typeface="Times" pitchFamily="18" charset="0"/>
            </a:endParaRPr>
          </a:p>
        </p:txBody>
      </p:sp>
      <p:pic>
        <p:nvPicPr>
          <p:cNvPr id="5123" name="Picture 12" descr="Cone_Flare"/>
          <p:cNvPicPr>
            <a:picLocks noChangeAspect="1" noChangeArrowheads="1"/>
          </p:cNvPicPr>
          <p:nvPr/>
        </p:nvPicPr>
        <p:blipFill rotWithShape="1">
          <a:blip r:embed="rId16" cstate="screen"/>
          <a:srcRect t="921" r="176"/>
          <a:stretch/>
        </p:blipFill>
        <p:spPr bwMode="auto">
          <a:xfrm>
            <a:off x="2179087" y="0"/>
            <a:ext cx="6964913" cy="987552"/>
          </a:xfrm>
          <a:prstGeom prst="rect">
            <a:avLst/>
          </a:prstGeom>
          <a:noFill/>
          <a:ln w="9525">
            <a:noFill/>
            <a:miter lim="800000"/>
            <a:headEnd/>
            <a:tailEnd/>
          </a:ln>
        </p:spPr>
      </p:pic>
      <p:sp>
        <p:nvSpPr>
          <p:cNvPr id="265224" name="Rectangle 8"/>
          <p:cNvSpPr>
            <a:spLocks noChangeArrowheads="1"/>
          </p:cNvSpPr>
          <p:nvPr/>
        </p:nvSpPr>
        <p:spPr bwMode="auto">
          <a:xfrm>
            <a:off x="0" y="0"/>
            <a:ext cx="2209800" cy="990600"/>
          </a:xfrm>
          <a:prstGeom prst="rect">
            <a:avLst/>
          </a:prstGeom>
          <a:solidFill>
            <a:srgbClr val="18203B"/>
          </a:solidFill>
          <a:ln w="15875">
            <a:noFill/>
            <a:miter lim="800000"/>
            <a:headEnd/>
            <a:tailEnd/>
          </a:ln>
        </p:spPr>
        <p:txBody>
          <a:bodyPr wrap="none" anchor="ctr"/>
          <a:lstStyle/>
          <a:p>
            <a:pPr eaLnBrk="0" fontAlgn="base" hangingPunct="0">
              <a:spcBef>
                <a:spcPct val="0"/>
              </a:spcBef>
              <a:spcAft>
                <a:spcPct val="0"/>
              </a:spcAft>
              <a:defRPr/>
            </a:pPr>
            <a:endParaRPr lang="en-US" sz="2000">
              <a:solidFill>
                <a:srgbClr val="000000"/>
              </a:solidFill>
              <a:latin typeface="Times" pitchFamily="18" charset="0"/>
            </a:endParaRPr>
          </a:p>
        </p:txBody>
      </p:sp>
      <p:sp>
        <p:nvSpPr>
          <p:cNvPr id="265226" name="Rectangle 10"/>
          <p:cNvSpPr>
            <a:spLocks noChangeArrowheads="1"/>
          </p:cNvSpPr>
          <p:nvPr/>
        </p:nvSpPr>
        <p:spPr bwMode="auto">
          <a:xfrm>
            <a:off x="2209800" y="0"/>
            <a:ext cx="6934200" cy="990600"/>
          </a:xfrm>
          <a:prstGeom prst="rect">
            <a:avLst/>
          </a:prstGeom>
          <a:solidFill>
            <a:srgbClr val="18203B">
              <a:alpha val="67000"/>
            </a:srgbClr>
          </a:solidFill>
          <a:ln w="15875">
            <a:noFill/>
            <a:miter lim="800000"/>
            <a:headEnd/>
            <a:tailEnd/>
          </a:ln>
        </p:spPr>
        <p:txBody>
          <a:bodyPr wrap="none" anchor="ctr"/>
          <a:lstStyle/>
          <a:p>
            <a:pPr algn="ctr" eaLnBrk="0" fontAlgn="base" hangingPunct="0">
              <a:spcBef>
                <a:spcPct val="0"/>
              </a:spcBef>
              <a:spcAft>
                <a:spcPct val="0"/>
              </a:spcAft>
              <a:defRPr/>
            </a:pPr>
            <a:endParaRPr lang="en-US" sz="2000">
              <a:solidFill>
                <a:srgbClr val="000000"/>
              </a:solidFill>
              <a:latin typeface="Times" pitchFamily="18" charset="0"/>
            </a:endParaRPr>
          </a:p>
        </p:txBody>
      </p:sp>
      <p:sp>
        <p:nvSpPr>
          <p:cNvPr id="265232" name="Line 16"/>
          <p:cNvSpPr>
            <a:spLocks noChangeShapeType="1"/>
          </p:cNvSpPr>
          <p:nvPr/>
        </p:nvSpPr>
        <p:spPr bwMode="auto">
          <a:xfrm>
            <a:off x="2209800" y="0"/>
            <a:ext cx="0" cy="987552"/>
          </a:xfrm>
          <a:prstGeom prst="line">
            <a:avLst/>
          </a:prstGeom>
          <a:noFill/>
          <a:ln w="12700">
            <a:solidFill>
              <a:schemeClr val="bg2"/>
            </a:solidFill>
            <a:round/>
            <a:headEnd/>
            <a:tailEnd/>
          </a:ln>
          <a:effectLst/>
        </p:spPr>
        <p:txBody>
          <a:bodyPr wrap="none" anchor="ctr"/>
          <a:lstStyle/>
          <a:p>
            <a:pPr eaLnBrk="0" fontAlgn="base" hangingPunct="0">
              <a:spcBef>
                <a:spcPct val="0"/>
              </a:spcBef>
              <a:spcAft>
                <a:spcPct val="0"/>
              </a:spcAft>
              <a:defRPr/>
            </a:pPr>
            <a:endParaRPr lang="en-US" sz="2000">
              <a:solidFill>
                <a:srgbClr val="000000"/>
              </a:solidFill>
              <a:latin typeface="Times" pitchFamily="18" charset="0"/>
            </a:endParaRPr>
          </a:p>
        </p:txBody>
      </p:sp>
      <p:sp>
        <p:nvSpPr>
          <p:cNvPr id="5128" name="Rectangle 19"/>
          <p:cNvSpPr>
            <a:spLocks noGrp="1" noChangeArrowheads="1"/>
          </p:cNvSpPr>
          <p:nvPr>
            <p:ph type="title"/>
          </p:nvPr>
        </p:nvSpPr>
        <p:spPr bwMode="auto">
          <a:xfrm>
            <a:off x="2357438" y="152400"/>
            <a:ext cx="6710362" cy="6127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5129" name="Rectangle 20"/>
          <p:cNvSpPr>
            <a:spLocks noGrp="1" noChangeArrowheads="1"/>
          </p:cNvSpPr>
          <p:nvPr>
            <p:ph type="body" idx="1"/>
          </p:nvPr>
        </p:nvSpPr>
        <p:spPr bwMode="auto">
          <a:xfrm>
            <a:off x="365760" y="1353312"/>
            <a:ext cx="8412480" cy="47548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8" name="Rectangle 19"/>
          <p:cNvSpPr>
            <a:spLocks noChangeArrowheads="1"/>
          </p:cNvSpPr>
          <p:nvPr/>
        </p:nvSpPr>
        <p:spPr bwMode="auto">
          <a:xfrm>
            <a:off x="123825" y="171450"/>
            <a:ext cx="1981200" cy="609600"/>
          </a:xfrm>
          <a:prstGeom prst="rect">
            <a:avLst/>
          </a:prstGeom>
          <a:noFill/>
          <a:ln w="9525">
            <a:noFill/>
            <a:miter lim="800000"/>
            <a:headEnd/>
            <a:tailEnd/>
          </a:ln>
        </p:spPr>
        <p:txBody>
          <a:bodyPr anchor="ctr"/>
          <a:lstStyle/>
          <a:p>
            <a:pPr algn="r" eaLnBrk="0" fontAlgn="base" hangingPunct="0">
              <a:spcBef>
                <a:spcPct val="0"/>
              </a:spcBef>
              <a:spcAft>
                <a:spcPct val="0"/>
              </a:spcAft>
              <a:defRPr/>
            </a:pPr>
            <a:endParaRPr lang="en-US" sz="3000" dirty="0">
              <a:solidFill>
                <a:srgbClr val="FFFFFF"/>
              </a:solidFill>
            </a:endParaRPr>
          </a:p>
        </p:txBody>
      </p:sp>
      <p:sp>
        <p:nvSpPr>
          <p:cNvPr id="4" name="Footer Placeholder 3"/>
          <p:cNvSpPr>
            <a:spLocks noGrp="1"/>
          </p:cNvSpPr>
          <p:nvPr>
            <p:ph type="ftr" sz="quarter" idx="3"/>
          </p:nvPr>
        </p:nvSpPr>
        <p:spPr>
          <a:xfrm>
            <a:off x="18288" y="6492875"/>
            <a:ext cx="8229600" cy="347472"/>
          </a:xfrm>
          <a:prstGeom prst="rect">
            <a:avLst/>
          </a:prstGeom>
        </p:spPr>
        <p:txBody>
          <a:bodyPr vert="horz" lIns="91440" tIns="45720" rIns="91440" bIns="45720" rtlCol="0" anchor="ctr"/>
          <a:lstStyle>
            <a:lvl1pPr algn="l">
              <a:defRPr sz="1200" b="1">
                <a:solidFill>
                  <a:schemeClr val="bg1"/>
                </a:solidFill>
                <a:latin typeface="+mn-lt"/>
              </a:defRPr>
            </a:lvl1pPr>
          </a:lstStyle>
          <a:p>
            <a:pPr eaLnBrk="0" fontAlgn="base" hangingPunct="0">
              <a:spcBef>
                <a:spcPct val="0"/>
              </a:spcBef>
              <a:spcAft>
                <a:spcPct val="0"/>
              </a:spcAft>
            </a:pPr>
            <a:endParaRPr lang="en-US" dirty="0"/>
          </a:p>
        </p:txBody>
      </p:sp>
      <p:sp>
        <p:nvSpPr>
          <p:cNvPr id="14" name="Slide Number Placeholder 2"/>
          <p:cNvSpPr>
            <a:spLocks noGrp="1"/>
          </p:cNvSpPr>
          <p:nvPr>
            <p:ph type="sldNum" sz="quarter" idx="4"/>
          </p:nvPr>
        </p:nvSpPr>
        <p:spPr>
          <a:xfrm>
            <a:off x="8394192" y="6492875"/>
            <a:ext cx="731520" cy="347472"/>
          </a:xfrm>
          <a:prstGeom prst="rect">
            <a:avLst/>
          </a:prstGeom>
        </p:spPr>
        <p:txBody>
          <a:bodyPr vert="horz" lIns="91440" tIns="45720" rIns="91440" bIns="45720" rtlCol="0" anchor="ctr"/>
          <a:lstStyle>
            <a:lvl1pPr algn="r">
              <a:defRPr sz="1200">
                <a:solidFill>
                  <a:schemeClr val="bg1"/>
                </a:solidFill>
                <a:latin typeface="+mn-lt"/>
              </a:defRPr>
            </a:lvl1p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a:t>
            </a:fld>
            <a:endParaRPr lang="en-US" dirty="0"/>
          </a:p>
        </p:txBody>
      </p:sp>
    </p:spTree>
    <p:extLst>
      <p:ext uri="{BB962C8B-B14F-4D97-AF65-F5344CB8AC3E}">
        <p14:creationId xmlns:p14="http://schemas.microsoft.com/office/powerpoint/2010/main" val="15318356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5" r:id="rId13"/>
    <p:sldLayoutId id="2147483676" r:id="rId14"/>
  </p:sldLayoutIdLst>
  <p:timing>
    <p:tnLst>
      <p:par>
        <p:cTn id="1" dur="indefinite" restart="never" nodeType="tmRoot"/>
      </p:par>
    </p:tnLst>
  </p:timing>
  <p:hf hdr="0" dt="0"/>
  <p:txStyles>
    <p:titleStyle>
      <a:lvl1pPr algn="r" rtl="0" eaLnBrk="0" fontAlgn="base" hangingPunct="0">
        <a:spcBef>
          <a:spcPct val="0"/>
        </a:spcBef>
        <a:spcAft>
          <a:spcPct val="0"/>
        </a:spcAft>
        <a:defRPr sz="3000">
          <a:solidFill>
            <a:schemeClr val="bg1"/>
          </a:solidFill>
          <a:latin typeface="+mj-lt"/>
          <a:ea typeface="+mj-ea"/>
          <a:cs typeface="+mj-cs"/>
        </a:defRPr>
      </a:lvl1pPr>
      <a:lvl2pPr algn="r" rtl="0" eaLnBrk="0" fontAlgn="base" hangingPunct="0">
        <a:spcBef>
          <a:spcPct val="0"/>
        </a:spcBef>
        <a:spcAft>
          <a:spcPct val="0"/>
        </a:spcAft>
        <a:defRPr sz="3000">
          <a:solidFill>
            <a:schemeClr val="bg1"/>
          </a:solidFill>
          <a:latin typeface="Century Gothic" pitchFamily="34" charset="0"/>
        </a:defRPr>
      </a:lvl2pPr>
      <a:lvl3pPr algn="r" rtl="0" eaLnBrk="0" fontAlgn="base" hangingPunct="0">
        <a:spcBef>
          <a:spcPct val="0"/>
        </a:spcBef>
        <a:spcAft>
          <a:spcPct val="0"/>
        </a:spcAft>
        <a:defRPr sz="3000">
          <a:solidFill>
            <a:schemeClr val="bg1"/>
          </a:solidFill>
          <a:latin typeface="Century Gothic" pitchFamily="34" charset="0"/>
        </a:defRPr>
      </a:lvl3pPr>
      <a:lvl4pPr algn="r" rtl="0" eaLnBrk="0" fontAlgn="base" hangingPunct="0">
        <a:spcBef>
          <a:spcPct val="0"/>
        </a:spcBef>
        <a:spcAft>
          <a:spcPct val="0"/>
        </a:spcAft>
        <a:defRPr sz="3000">
          <a:solidFill>
            <a:schemeClr val="bg1"/>
          </a:solidFill>
          <a:latin typeface="Century Gothic" pitchFamily="34" charset="0"/>
        </a:defRPr>
      </a:lvl4pPr>
      <a:lvl5pPr algn="r" rtl="0" eaLnBrk="0" fontAlgn="base" hangingPunct="0">
        <a:spcBef>
          <a:spcPct val="0"/>
        </a:spcBef>
        <a:spcAft>
          <a:spcPct val="0"/>
        </a:spcAft>
        <a:defRPr sz="3000">
          <a:solidFill>
            <a:schemeClr val="bg1"/>
          </a:solidFill>
          <a:latin typeface="Century Gothic" pitchFamily="34" charset="0"/>
        </a:defRPr>
      </a:lvl5pPr>
      <a:lvl6pPr marL="457200" algn="r" rtl="0" fontAlgn="base">
        <a:spcBef>
          <a:spcPct val="0"/>
        </a:spcBef>
        <a:spcAft>
          <a:spcPct val="0"/>
        </a:spcAft>
        <a:defRPr sz="3000">
          <a:solidFill>
            <a:schemeClr val="bg1"/>
          </a:solidFill>
          <a:latin typeface="Century Gothic" pitchFamily="34" charset="0"/>
        </a:defRPr>
      </a:lvl6pPr>
      <a:lvl7pPr marL="914400" algn="r" rtl="0" fontAlgn="base">
        <a:spcBef>
          <a:spcPct val="0"/>
        </a:spcBef>
        <a:spcAft>
          <a:spcPct val="0"/>
        </a:spcAft>
        <a:defRPr sz="3000">
          <a:solidFill>
            <a:schemeClr val="bg1"/>
          </a:solidFill>
          <a:latin typeface="Century Gothic" pitchFamily="34" charset="0"/>
        </a:defRPr>
      </a:lvl7pPr>
      <a:lvl8pPr marL="1371600" algn="r" rtl="0" fontAlgn="base">
        <a:spcBef>
          <a:spcPct val="0"/>
        </a:spcBef>
        <a:spcAft>
          <a:spcPct val="0"/>
        </a:spcAft>
        <a:defRPr sz="3000">
          <a:solidFill>
            <a:schemeClr val="bg1"/>
          </a:solidFill>
          <a:latin typeface="Century Gothic" pitchFamily="34" charset="0"/>
        </a:defRPr>
      </a:lvl8pPr>
      <a:lvl9pPr marL="1828800" algn="r" rtl="0" fontAlgn="base">
        <a:spcBef>
          <a:spcPct val="0"/>
        </a:spcBef>
        <a:spcAft>
          <a:spcPct val="0"/>
        </a:spcAft>
        <a:defRPr sz="3000">
          <a:solidFill>
            <a:schemeClr val="bg1"/>
          </a:solidFill>
          <a:latin typeface="Century Gothic" pitchFamily="34" charset="0"/>
        </a:defRPr>
      </a:lvl9pPr>
    </p:titleStyle>
    <p:bodyStyle>
      <a:lvl1pPr marL="342900" indent="-342900" algn="l" rtl="0" eaLnBrk="0" fontAlgn="base" hangingPunct="0">
        <a:spcBef>
          <a:spcPts val="2400"/>
        </a:spcBef>
        <a:spcAft>
          <a:spcPct val="0"/>
        </a:spcAft>
        <a:buClr>
          <a:srgbClr val="A30000"/>
        </a:buClr>
        <a:buChar char="•"/>
        <a:defRPr sz="3000">
          <a:solidFill>
            <a:srgbClr val="1C1C1C"/>
          </a:solidFill>
          <a:latin typeface="+mn-lt"/>
          <a:ea typeface="+mn-ea"/>
          <a:cs typeface="+mn-cs"/>
        </a:defRPr>
      </a:lvl1pPr>
      <a:lvl2pPr marL="742950" indent="-285750" algn="l" rtl="0" eaLnBrk="0" fontAlgn="base" hangingPunct="0">
        <a:spcBef>
          <a:spcPts val="1800"/>
        </a:spcBef>
        <a:spcAft>
          <a:spcPct val="0"/>
        </a:spcAft>
        <a:buClr>
          <a:srgbClr val="A30000"/>
        </a:buClr>
        <a:buFont typeface="Arial" charset="0"/>
        <a:buChar char="–"/>
        <a:defRPr sz="2800">
          <a:solidFill>
            <a:srgbClr val="1C1C1C"/>
          </a:solidFill>
          <a:latin typeface="+mn-lt"/>
        </a:defRPr>
      </a:lvl2pPr>
      <a:lvl3pPr marL="1143000" indent="-228600" algn="l" rtl="0" eaLnBrk="0" fontAlgn="base" hangingPunct="0">
        <a:spcBef>
          <a:spcPts val="1200"/>
        </a:spcBef>
        <a:spcAft>
          <a:spcPct val="0"/>
        </a:spcAft>
        <a:buClr>
          <a:srgbClr val="A30000"/>
        </a:buClr>
        <a:buChar char="•"/>
        <a:defRPr sz="2400">
          <a:solidFill>
            <a:srgbClr val="1C1C1C"/>
          </a:solidFill>
          <a:latin typeface="+mn-lt"/>
        </a:defRPr>
      </a:lvl3pPr>
      <a:lvl4pPr marL="1600200" indent="-228600" algn="l" rtl="0" eaLnBrk="0" fontAlgn="base" hangingPunct="0">
        <a:spcBef>
          <a:spcPct val="20000"/>
        </a:spcBef>
        <a:spcAft>
          <a:spcPct val="0"/>
        </a:spcAft>
        <a:buClr>
          <a:srgbClr val="A30000"/>
        </a:buClr>
        <a:buFont typeface="Arial" charset="0"/>
        <a:buChar char="–"/>
        <a:defRPr sz="2000">
          <a:solidFill>
            <a:srgbClr val="1C1C1C"/>
          </a:solidFill>
          <a:latin typeface="+mn-lt"/>
        </a:defRPr>
      </a:lvl4pPr>
      <a:lvl5pPr marL="2057400" indent="-228600" algn="l" rtl="0" eaLnBrk="0" fontAlgn="base" hangingPunct="0">
        <a:spcBef>
          <a:spcPct val="20000"/>
        </a:spcBef>
        <a:spcAft>
          <a:spcPct val="0"/>
        </a:spcAft>
        <a:buClr>
          <a:srgbClr val="A30000"/>
        </a:buClr>
        <a:buFont typeface="Arial" charset="0"/>
        <a:buChar char="»"/>
        <a:defRPr sz="2000">
          <a:solidFill>
            <a:srgbClr val="1C1C1C"/>
          </a:solidFill>
          <a:latin typeface="+mn-lt"/>
        </a:defRPr>
      </a:lvl5pPr>
      <a:lvl6pPr marL="2514600" indent="-228600" algn="l" rtl="0" fontAlgn="base">
        <a:spcBef>
          <a:spcPct val="20000"/>
        </a:spcBef>
        <a:spcAft>
          <a:spcPct val="0"/>
        </a:spcAft>
        <a:buClr>
          <a:srgbClr val="A30000"/>
        </a:buClr>
        <a:buFont typeface="Arial" charset="0"/>
        <a:buChar char="»"/>
        <a:defRPr sz="2000">
          <a:solidFill>
            <a:srgbClr val="646464"/>
          </a:solidFill>
          <a:latin typeface="+mn-lt"/>
        </a:defRPr>
      </a:lvl6pPr>
      <a:lvl7pPr marL="2971800" indent="-228600" algn="l" rtl="0" fontAlgn="base">
        <a:spcBef>
          <a:spcPct val="20000"/>
        </a:spcBef>
        <a:spcAft>
          <a:spcPct val="0"/>
        </a:spcAft>
        <a:buClr>
          <a:srgbClr val="A30000"/>
        </a:buClr>
        <a:buFont typeface="Arial" charset="0"/>
        <a:buChar char="»"/>
        <a:defRPr sz="2000">
          <a:solidFill>
            <a:srgbClr val="646464"/>
          </a:solidFill>
          <a:latin typeface="+mn-lt"/>
        </a:defRPr>
      </a:lvl7pPr>
      <a:lvl8pPr marL="3429000" indent="-228600" algn="l" rtl="0" fontAlgn="base">
        <a:spcBef>
          <a:spcPct val="20000"/>
        </a:spcBef>
        <a:spcAft>
          <a:spcPct val="0"/>
        </a:spcAft>
        <a:buClr>
          <a:srgbClr val="A30000"/>
        </a:buClr>
        <a:buFont typeface="Arial" charset="0"/>
        <a:buChar char="»"/>
        <a:defRPr sz="2000">
          <a:solidFill>
            <a:srgbClr val="646464"/>
          </a:solidFill>
          <a:latin typeface="+mn-lt"/>
        </a:defRPr>
      </a:lvl8pPr>
      <a:lvl9pPr marL="3886200" indent="-228600" algn="l" rtl="0" fontAlgn="base">
        <a:spcBef>
          <a:spcPct val="20000"/>
        </a:spcBef>
        <a:spcAft>
          <a:spcPct val="0"/>
        </a:spcAft>
        <a:buClr>
          <a:srgbClr val="A30000"/>
        </a:buClr>
        <a:buFont typeface="Arial" charset="0"/>
        <a:buChar char="»"/>
        <a:defRPr sz="2000">
          <a:solidFill>
            <a:srgbClr val="646464"/>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11"/>
          <p:cNvSpPr>
            <a:spLocks noChangeArrowheads="1"/>
          </p:cNvSpPr>
          <p:nvPr/>
        </p:nvSpPr>
        <p:spPr bwMode="auto">
          <a:xfrm>
            <a:off x="0" y="6477000"/>
            <a:ext cx="9144000" cy="381000"/>
          </a:xfrm>
          <a:prstGeom prst="rect">
            <a:avLst/>
          </a:prstGeom>
          <a:solidFill>
            <a:srgbClr val="18203B"/>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000" smtClean="0">
              <a:solidFill>
                <a:srgbClr val="000000"/>
              </a:solidFill>
              <a:latin typeface="Times" pitchFamily="18" charset="0"/>
            </a:endParaRPr>
          </a:p>
        </p:txBody>
      </p:sp>
      <p:pic>
        <p:nvPicPr>
          <p:cNvPr id="6147" name="Picture 12" descr="Cone_Flare"/>
          <p:cNvPicPr>
            <a:picLocks noChangeAspect="1" noChangeArrowheads="1"/>
          </p:cNvPicPr>
          <p:nvPr/>
        </p:nvPicPr>
        <p:blipFill>
          <a:blip r:embed="rId16">
            <a:extLst>
              <a:ext uri="{28A0092B-C50C-407E-A947-70E740481C1C}">
                <a14:useLocalDpi xmlns:a14="http://schemas.microsoft.com/office/drawing/2010/main" val="0"/>
              </a:ext>
            </a:extLst>
          </a:blip>
          <a:srcRect t="922" r="175"/>
          <a:stretch>
            <a:fillRect/>
          </a:stretch>
        </p:blipFill>
        <p:spPr bwMode="auto">
          <a:xfrm>
            <a:off x="2179638" y="0"/>
            <a:ext cx="6964362"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8"/>
          <p:cNvSpPr>
            <a:spLocks noChangeArrowheads="1"/>
          </p:cNvSpPr>
          <p:nvPr/>
        </p:nvSpPr>
        <p:spPr bwMode="auto">
          <a:xfrm>
            <a:off x="0" y="0"/>
            <a:ext cx="2209800" cy="990600"/>
          </a:xfrm>
          <a:prstGeom prst="rect">
            <a:avLst/>
          </a:prstGeom>
          <a:solidFill>
            <a:srgbClr val="18203B"/>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000" smtClean="0">
              <a:solidFill>
                <a:srgbClr val="000000"/>
              </a:solidFill>
              <a:latin typeface="Times" pitchFamily="18" charset="0"/>
            </a:endParaRPr>
          </a:p>
        </p:txBody>
      </p:sp>
      <p:sp>
        <p:nvSpPr>
          <p:cNvPr id="6149" name="Rectangle 10"/>
          <p:cNvSpPr>
            <a:spLocks noChangeArrowheads="1"/>
          </p:cNvSpPr>
          <p:nvPr/>
        </p:nvSpPr>
        <p:spPr bwMode="auto">
          <a:xfrm>
            <a:off x="2209800" y="0"/>
            <a:ext cx="6934200" cy="990600"/>
          </a:xfrm>
          <a:prstGeom prst="rect">
            <a:avLst/>
          </a:prstGeom>
          <a:solidFill>
            <a:srgbClr val="18203B">
              <a:alpha val="67058"/>
            </a:srgbClr>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anchor="ctr"/>
          <a:lstStyle/>
          <a:p>
            <a:pPr algn="ctr" eaLnBrk="0" fontAlgn="base" hangingPunct="0">
              <a:spcBef>
                <a:spcPct val="0"/>
              </a:spcBef>
              <a:spcAft>
                <a:spcPct val="0"/>
              </a:spcAft>
            </a:pPr>
            <a:endParaRPr lang="en-US" sz="2000" smtClean="0">
              <a:solidFill>
                <a:srgbClr val="000000"/>
              </a:solidFill>
              <a:latin typeface="Times" pitchFamily="18" charset="0"/>
            </a:endParaRPr>
          </a:p>
        </p:txBody>
      </p:sp>
      <p:sp>
        <p:nvSpPr>
          <p:cNvPr id="6150" name="Line 16"/>
          <p:cNvSpPr>
            <a:spLocks noChangeShapeType="1"/>
          </p:cNvSpPr>
          <p:nvPr/>
        </p:nvSpPr>
        <p:spPr bwMode="auto">
          <a:xfrm>
            <a:off x="2209800" y="0"/>
            <a:ext cx="0" cy="98742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sp>
        <p:nvSpPr>
          <p:cNvPr id="6151" name="Rectangle 19"/>
          <p:cNvSpPr>
            <a:spLocks noGrp="1" noChangeArrowheads="1"/>
          </p:cNvSpPr>
          <p:nvPr>
            <p:ph type="title"/>
          </p:nvPr>
        </p:nvSpPr>
        <p:spPr bwMode="auto">
          <a:xfrm>
            <a:off x="2357438" y="152400"/>
            <a:ext cx="6710362"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52" name="Rectangle 20"/>
          <p:cNvSpPr>
            <a:spLocks noGrp="1" noChangeArrowheads="1"/>
          </p:cNvSpPr>
          <p:nvPr>
            <p:ph type="body" idx="1"/>
          </p:nvPr>
        </p:nvSpPr>
        <p:spPr bwMode="auto">
          <a:xfrm>
            <a:off x="365125" y="1352550"/>
            <a:ext cx="8413750"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53" name="Rectangle 19"/>
          <p:cNvSpPr>
            <a:spLocks noChangeArrowheads="1"/>
          </p:cNvSpPr>
          <p:nvPr/>
        </p:nvSpPr>
        <p:spPr bwMode="auto">
          <a:xfrm>
            <a:off x="123825" y="171450"/>
            <a:ext cx="1981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eaLnBrk="0" fontAlgn="base" hangingPunct="0">
              <a:spcBef>
                <a:spcPct val="0"/>
              </a:spcBef>
              <a:spcAft>
                <a:spcPct val="0"/>
              </a:spcAft>
            </a:pPr>
            <a:endParaRPr lang="en-US" sz="3000" smtClean="0">
              <a:solidFill>
                <a:srgbClr val="FFFFFF"/>
              </a:solidFill>
            </a:endParaRPr>
          </a:p>
        </p:txBody>
      </p:sp>
      <p:sp>
        <p:nvSpPr>
          <p:cNvPr id="4" name="Footer Placeholder 3"/>
          <p:cNvSpPr>
            <a:spLocks noGrp="1"/>
          </p:cNvSpPr>
          <p:nvPr>
            <p:ph type="ftr" sz="quarter" idx="3"/>
          </p:nvPr>
        </p:nvSpPr>
        <p:spPr>
          <a:xfrm>
            <a:off x="19050" y="6492875"/>
            <a:ext cx="8229600" cy="347663"/>
          </a:xfrm>
          <a:prstGeom prst="rect">
            <a:avLst/>
          </a:prstGeom>
        </p:spPr>
        <p:txBody>
          <a:bodyPr vert="horz" lIns="91440" tIns="45720" rIns="91440" bIns="45720" rtlCol="0" anchor="ctr"/>
          <a:lstStyle>
            <a:lvl1pPr algn="l" eaLnBrk="0" hangingPunct="0">
              <a:defRPr sz="1200" b="1">
                <a:solidFill>
                  <a:srgbClr val="FFFFFF"/>
                </a:solidFill>
                <a:latin typeface="+mn-lt"/>
              </a:defRPr>
            </a:lvl1pPr>
          </a:lstStyle>
          <a:p>
            <a:pPr fontAlgn="base">
              <a:spcBef>
                <a:spcPct val="0"/>
              </a:spcBef>
              <a:spcAft>
                <a:spcPct val="0"/>
              </a:spcAft>
              <a:defRPr/>
            </a:pPr>
            <a:endParaRPr lang="en-US"/>
          </a:p>
        </p:txBody>
      </p:sp>
      <p:sp>
        <p:nvSpPr>
          <p:cNvPr id="14" name="Slide Number Placeholder 2"/>
          <p:cNvSpPr>
            <a:spLocks noGrp="1"/>
          </p:cNvSpPr>
          <p:nvPr>
            <p:ph type="sldNum" sz="quarter" idx="4"/>
          </p:nvPr>
        </p:nvSpPr>
        <p:spPr>
          <a:xfrm>
            <a:off x="8394700" y="6492875"/>
            <a:ext cx="730250" cy="347663"/>
          </a:xfrm>
          <a:prstGeom prst="rect">
            <a:avLst/>
          </a:prstGeom>
        </p:spPr>
        <p:txBody>
          <a:bodyPr vert="horz" lIns="91440" tIns="45720" rIns="91440" bIns="45720" rtlCol="0" anchor="ctr"/>
          <a:lstStyle>
            <a:lvl1pPr algn="r" eaLnBrk="0" hangingPunct="0">
              <a:defRPr sz="1200">
                <a:solidFill>
                  <a:srgbClr val="FFFFFF"/>
                </a:solidFill>
                <a:latin typeface="+mn-lt"/>
              </a:defRPr>
            </a:lvl1pPr>
          </a:lstStyle>
          <a:p>
            <a:pPr fontAlgn="base">
              <a:spcBef>
                <a:spcPct val="0"/>
              </a:spcBef>
              <a:spcAft>
                <a:spcPct val="0"/>
              </a:spcAft>
              <a:defRPr/>
            </a:pPr>
            <a:r>
              <a:rPr lang="en-US"/>
              <a:t>4H-</a:t>
            </a:r>
            <a:fld id="{8E1630DB-C59D-4DF8-BDAC-00028327682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76836860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Lst>
  <p:timing>
    <p:tnLst>
      <p:par>
        <p:cTn id="1" dur="indefinite" restart="never" nodeType="tmRoot"/>
      </p:par>
    </p:tnLst>
  </p:timing>
  <p:hf hdr="0" dt="0"/>
  <p:txStyles>
    <p:titleStyle>
      <a:lvl1pPr algn="r" rtl="0" eaLnBrk="0" fontAlgn="base" hangingPunct="0">
        <a:spcBef>
          <a:spcPct val="0"/>
        </a:spcBef>
        <a:spcAft>
          <a:spcPct val="0"/>
        </a:spcAft>
        <a:defRPr sz="3000">
          <a:solidFill>
            <a:schemeClr val="bg1"/>
          </a:solidFill>
          <a:latin typeface="+mj-lt"/>
          <a:ea typeface="+mj-ea"/>
          <a:cs typeface="+mj-cs"/>
        </a:defRPr>
      </a:lvl1pPr>
      <a:lvl2pPr algn="r" rtl="0" eaLnBrk="0" fontAlgn="base" hangingPunct="0">
        <a:spcBef>
          <a:spcPct val="0"/>
        </a:spcBef>
        <a:spcAft>
          <a:spcPct val="0"/>
        </a:spcAft>
        <a:defRPr sz="3000">
          <a:solidFill>
            <a:schemeClr val="bg1"/>
          </a:solidFill>
          <a:latin typeface="Century Gothic" pitchFamily="34" charset="0"/>
        </a:defRPr>
      </a:lvl2pPr>
      <a:lvl3pPr algn="r" rtl="0" eaLnBrk="0" fontAlgn="base" hangingPunct="0">
        <a:spcBef>
          <a:spcPct val="0"/>
        </a:spcBef>
        <a:spcAft>
          <a:spcPct val="0"/>
        </a:spcAft>
        <a:defRPr sz="3000">
          <a:solidFill>
            <a:schemeClr val="bg1"/>
          </a:solidFill>
          <a:latin typeface="Century Gothic" pitchFamily="34" charset="0"/>
        </a:defRPr>
      </a:lvl3pPr>
      <a:lvl4pPr algn="r" rtl="0" eaLnBrk="0" fontAlgn="base" hangingPunct="0">
        <a:spcBef>
          <a:spcPct val="0"/>
        </a:spcBef>
        <a:spcAft>
          <a:spcPct val="0"/>
        </a:spcAft>
        <a:defRPr sz="3000">
          <a:solidFill>
            <a:schemeClr val="bg1"/>
          </a:solidFill>
          <a:latin typeface="Century Gothic" pitchFamily="34" charset="0"/>
        </a:defRPr>
      </a:lvl4pPr>
      <a:lvl5pPr algn="r" rtl="0" eaLnBrk="0" fontAlgn="base" hangingPunct="0">
        <a:spcBef>
          <a:spcPct val="0"/>
        </a:spcBef>
        <a:spcAft>
          <a:spcPct val="0"/>
        </a:spcAft>
        <a:defRPr sz="3000">
          <a:solidFill>
            <a:schemeClr val="bg1"/>
          </a:solidFill>
          <a:latin typeface="Century Gothic" pitchFamily="34" charset="0"/>
        </a:defRPr>
      </a:lvl5pPr>
      <a:lvl6pPr marL="457200" algn="r" rtl="0" fontAlgn="base">
        <a:spcBef>
          <a:spcPct val="0"/>
        </a:spcBef>
        <a:spcAft>
          <a:spcPct val="0"/>
        </a:spcAft>
        <a:defRPr sz="3000">
          <a:solidFill>
            <a:schemeClr val="bg1"/>
          </a:solidFill>
          <a:latin typeface="Century Gothic" pitchFamily="34" charset="0"/>
        </a:defRPr>
      </a:lvl6pPr>
      <a:lvl7pPr marL="914400" algn="r" rtl="0" fontAlgn="base">
        <a:spcBef>
          <a:spcPct val="0"/>
        </a:spcBef>
        <a:spcAft>
          <a:spcPct val="0"/>
        </a:spcAft>
        <a:defRPr sz="3000">
          <a:solidFill>
            <a:schemeClr val="bg1"/>
          </a:solidFill>
          <a:latin typeface="Century Gothic" pitchFamily="34" charset="0"/>
        </a:defRPr>
      </a:lvl7pPr>
      <a:lvl8pPr marL="1371600" algn="r" rtl="0" fontAlgn="base">
        <a:spcBef>
          <a:spcPct val="0"/>
        </a:spcBef>
        <a:spcAft>
          <a:spcPct val="0"/>
        </a:spcAft>
        <a:defRPr sz="3000">
          <a:solidFill>
            <a:schemeClr val="bg1"/>
          </a:solidFill>
          <a:latin typeface="Century Gothic" pitchFamily="34" charset="0"/>
        </a:defRPr>
      </a:lvl8pPr>
      <a:lvl9pPr marL="1828800" algn="r" rtl="0" fontAlgn="base">
        <a:spcBef>
          <a:spcPct val="0"/>
        </a:spcBef>
        <a:spcAft>
          <a:spcPct val="0"/>
        </a:spcAft>
        <a:defRPr sz="3000">
          <a:solidFill>
            <a:schemeClr val="bg1"/>
          </a:solidFill>
          <a:latin typeface="Century Gothic" pitchFamily="34" charset="0"/>
        </a:defRPr>
      </a:lvl9pPr>
    </p:titleStyle>
    <p:bodyStyle>
      <a:lvl1pPr marL="342900" indent="-342900" algn="l" rtl="0" eaLnBrk="0" fontAlgn="base" hangingPunct="0">
        <a:spcBef>
          <a:spcPts val="2400"/>
        </a:spcBef>
        <a:spcAft>
          <a:spcPct val="0"/>
        </a:spcAft>
        <a:buClr>
          <a:srgbClr val="A30000"/>
        </a:buClr>
        <a:buChar char="•"/>
        <a:defRPr sz="3000">
          <a:solidFill>
            <a:srgbClr val="1C1C1C"/>
          </a:solidFill>
          <a:latin typeface="+mn-lt"/>
          <a:ea typeface="+mn-ea"/>
          <a:cs typeface="+mn-cs"/>
        </a:defRPr>
      </a:lvl1pPr>
      <a:lvl2pPr marL="742950" indent="-285750" algn="l" rtl="0" eaLnBrk="0" fontAlgn="base" hangingPunct="0">
        <a:spcBef>
          <a:spcPts val="1800"/>
        </a:spcBef>
        <a:spcAft>
          <a:spcPct val="0"/>
        </a:spcAft>
        <a:buClr>
          <a:srgbClr val="A30000"/>
        </a:buClr>
        <a:buFont typeface="Arial" charset="0"/>
        <a:buChar char="–"/>
        <a:defRPr sz="2800">
          <a:solidFill>
            <a:srgbClr val="1C1C1C"/>
          </a:solidFill>
          <a:latin typeface="+mn-lt"/>
        </a:defRPr>
      </a:lvl2pPr>
      <a:lvl3pPr marL="1143000" indent="-228600" algn="l" rtl="0" eaLnBrk="0" fontAlgn="base" hangingPunct="0">
        <a:spcBef>
          <a:spcPts val="1200"/>
        </a:spcBef>
        <a:spcAft>
          <a:spcPct val="0"/>
        </a:spcAft>
        <a:buClr>
          <a:srgbClr val="A30000"/>
        </a:buClr>
        <a:buChar char="•"/>
        <a:defRPr sz="2400">
          <a:solidFill>
            <a:srgbClr val="1C1C1C"/>
          </a:solidFill>
          <a:latin typeface="+mn-lt"/>
        </a:defRPr>
      </a:lvl3pPr>
      <a:lvl4pPr marL="1600200" indent="-228600" algn="l" rtl="0" eaLnBrk="0" fontAlgn="base" hangingPunct="0">
        <a:spcBef>
          <a:spcPct val="20000"/>
        </a:spcBef>
        <a:spcAft>
          <a:spcPct val="0"/>
        </a:spcAft>
        <a:buClr>
          <a:srgbClr val="A30000"/>
        </a:buClr>
        <a:buFont typeface="Arial" charset="0"/>
        <a:buChar char="–"/>
        <a:defRPr sz="2000">
          <a:solidFill>
            <a:srgbClr val="1C1C1C"/>
          </a:solidFill>
          <a:latin typeface="+mn-lt"/>
        </a:defRPr>
      </a:lvl4pPr>
      <a:lvl5pPr marL="2057400" indent="-228600" algn="l" rtl="0" eaLnBrk="0" fontAlgn="base" hangingPunct="0">
        <a:spcBef>
          <a:spcPct val="20000"/>
        </a:spcBef>
        <a:spcAft>
          <a:spcPct val="0"/>
        </a:spcAft>
        <a:buClr>
          <a:srgbClr val="A30000"/>
        </a:buClr>
        <a:buFont typeface="Arial" charset="0"/>
        <a:buChar char="»"/>
        <a:defRPr sz="2000">
          <a:solidFill>
            <a:srgbClr val="1C1C1C"/>
          </a:solidFill>
          <a:latin typeface="+mn-lt"/>
        </a:defRPr>
      </a:lvl5pPr>
      <a:lvl6pPr marL="2514600" indent="-228600" algn="l" rtl="0" fontAlgn="base">
        <a:spcBef>
          <a:spcPct val="20000"/>
        </a:spcBef>
        <a:spcAft>
          <a:spcPct val="0"/>
        </a:spcAft>
        <a:buClr>
          <a:srgbClr val="A30000"/>
        </a:buClr>
        <a:buFont typeface="Arial" charset="0"/>
        <a:buChar char="»"/>
        <a:defRPr sz="2000">
          <a:solidFill>
            <a:srgbClr val="646464"/>
          </a:solidFill>
          <a:latin typeface="+mn-lt"/>
        </a:defRPr>
      </a:lvl6pPr>
      <a:lvl7pPr marL="2971800" indent="-228600" algn="l" rtl="0" fontAlgn="base">
        <a:spcBef>
          <a:spcPct val="20000"/>
        </a:spcBef>
        <a:spcAft>
          <a:spcPct val="0"/>
        </a:spcAft>
        <a:buClr>
          <a:srgbClr val="A30000"/>
        </a:buClr>
        <a:buFont typeface="Arial" charset="0"/>
        <a:buChar char="»"/>
        <a:defRPr sz="2000">
          <a:solidFill>
            <a:srgbClr val="646464"/>
          </a:solidFill>
          <a:latin typeface="+mn-lt"/>
        </a:defRPr>
      </a:lvl7pPr>
      <a:lvl8pPr marL="3429000" indent="-228600" algn="l" rtl="0" fontAlgn="base">
        <a:spcBef>
          <a:spcPct val="20000"/>
        </a:spcBef>
        <a:spcAft>
          <a:spcPct val="0"/>
        </a:spcAft>
        <a:buClr>
          <a:srgbClr val="A30000"/>
        </a:buClr>
        <a:buFont typeface="Arial" charset="0"/>
        <a:buChar char="»"/>
        <a:defRPr sz="2000">
          <a:solidFill>
            <a:srgbClr val="646464"/>
          </a:solidFill>
          <a:latin typeface="+mn-lt"/>
        </a:defRPr>
      </a:lvl8pPr>
      <a:lvl9pPr marL="3886200" indent="-228600" algn="l" rtl="0" fontAlgn="base">
        <a:spcBef>
          <a:spcPct val="20000"/>
        </a:spcBef>
        <a:spcAft>
          <a:spcPct val="0"/>
        </a:spcAft>
        <a:buClr>
          <a:srgbClr val="A30000"/>
        </a:buClr>
        <a:buFont typeface="Arial" charset="0"/>
        <a:buChar char="»"/>
        <a:defRPr sz="2000">
          <a:solidFill>
            <a:srgbClr val="646464"/>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11"/>
          <p:cNvSpPr>
            <a:spLocks noChangeArrowheads="1"/>
          </p:cNvSpPr>
          <p:nvPr/>
        </p:nvSpPr>
        <p:spPr bwMode="auto">
          <a:xfrm>
            <a:off x="0" y="6477000"/>
            <a:ext cx="9144000" cy="381000"/>
          </a:xfrm>
          <a:prstGeom prst="rect">
            <a:avLst/>
          </a:prstGeom>
          <a:solidFill>
            <a:srgbClr val="18203B"/>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000" smtClean="0">
              <a:solidFill>
                <a:srgbClr val="000000"/>
              </a:solidFill>
              <a:latin typeface="Times" pitchFamily="18" charset="0"/>
            </a:endParaRPr>
          </a:p>
        </p:txBody>
      </p:sp>
      <p:pic>
        <p:nvPicPr>
          <p:cNvPr id="7171" name="Picture 12" descr="Cone_Flare"/>
          <p:cNvPicPr>
            <a:picLocks noChangeAspect="1" noChangeArrowheads="1"/>
          </p:cNvPicPr>
          <p:nvPr/>
        </p:nvPicPr>
        <p:blipFill>
          <a:blip r:embed="rId16">
            <a:extLst>
              <a:ext uri="{28A0092B-C50C-407E-A947-70E740481C1C}">
                <a14:useLocalDpi xmlns:a14="http://schemas.microsoft.com/office/drawing/2010/main" val="0"/>
              </a:ext>
            </a:extLst>
          </a:blip>
          <a:srcRect t="922" r="175"/>
          <a:stretch>
            <a:fillRect/>
          </a:stretch>
        </p:blipFill>
        <p:spPr bwMode="auto">
          <a:xfrm>
            <a:off x="2179638" y="0"/>
            <a:ext cx="6964362"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Rectangle 8"/>
          <p:cNvSpPr>
            <a:spLocks noChangeArrowheads="1"/>
          </p:cNvSpPr>
          <p:nvPr/>
        </p:nvSpPr>
        <p:spPr bwMode="auto">
          <a:xfrm>
            <a:off x="0" y="0"/>
            <a:ext cx="2209800" cy="990600"/>
          </a:xfrm>
          <a:prstGeom prst="rect">
            <a:avLst/>
          </a:prstGeom>
          <a:solidFill>
            <a:srgbClr val="18203B"/>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000" smtClean="0">
              <a:solidFill>
                <a:srgbClr val="000000"/>
              </a:solidFill>
              <a:latin typeface="Times" pitchFamily="18" charset="0"/>
            </a:endParaRPr>
          </a:p>
        </p:txBody>
      </p:sp>
      <p:sp>
        <p:nvSpPr>
          <p:cNvPr id="7173" name="Rectangle 10"/>
          <p:cNvSpPr>
            <a:spLocks noChangeArrowheads="1"/>
          </p:cNvSpPr>
          <p:nvPr/>
        </p:nvSpPr>
        <p:spPr bwMode="auto">
          <a:xfrm>
            <a:off x="2209800" y="0"/>
            <a:ext cx="6934200" cy="990600"/>
          </a:xfrm>
          <a:prstGeom prst="rect">
            <a:avLst/>
          </a:prstGeom>
          <a:solidFill>
            <a:srgbClr val="18203B">
              <a:alpha val="67058"/>
            </a:srgbClr>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anchor="ctr"/>
          <a:lstStyle/>
          <a:p>
            <a:pPr algn="ctr" eaLnBrk="0" fontAlgn="base" hangingPunct="0">
              <a:spcBef>
                <a:spcPct val="0"/>
              </a:spcBef>
              <a:spcAft>
                <a:spcPct val="0"/>
              </a:spcAft>
            </a:pPr>
            <a:endParaRPr lang="en-US" sz="2000" smtClean="0">
              <a:solidFill>
                <a:srgbClr val="000000"/>
              </a:solidFill>
              <a:latin typeface="Times" pitchFamily="18" charset="0"/>
            </a:endParaRPr>
          </a:p>
        </p:txBody>
      </p:sp>
      <p:sp>
        <p:nvSpPr>
          <p:cNvPr id="7174" name="Line 16"/>
          <p:cNvSpPr>
            <a:spLocks noChangeShapeType="1"/>
          </p:cNvSpPr>
          <p:nvPr/>
        </p:nvSpPr>
        <p:spPr bwMode="auto">
          <a:xfrm>
            <a:off x="2209800" y="0"/>
            <a:ext cx="0" cy="98742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sp>
        <p:nvSpPr>
          <p:cNvPr id="7175" name="Rectangle 19"/>
          <p:cNvSpPr>
            <a:spLocks noGrp="1" noChangeArrowheads="1"/>
          </p:cNvSpPr>
          <p:nvPr>
            <p:ph type="title"/>
          </p:nvPr>
        </p:nvSpPr>
        <p:spPr bwMode="auto">
          <a:xfrm>
            <a:off x="2357438" y="152400"/>
            <a:ext cx="6710362"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6" name="Rectangle 20"/>
          <p:cNvSpPr>
            <a:spLocks noGrp="1" noChangeArrowheads="1"/>
          </p:cNvSpPr>
          <p:nvPr>
            <p:ph type="body" idx="1"/>
          </p:nvPr>
        </p:nvSpPr>
        <p:spPr bwMode="auto">
          <a:xfrm>
            <a:off x="365125" y="1352550"/>
            <a:ext cx="8413750"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177" name="Rectangle 19"/>
          <p:cNvSpPr>
            <a:spLocks noChangeArrowheads="1"/>
          </p:cNvSpPr>
          <p:nvPr/>
        </p:nvSpPr>
        <p:spPr bwMode="auto">
          <a:xfrm>
            <a:off x="123825" y="171450"/>
            <a:ext cx="1981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eaLnBrk="0" fontAlgn="base" hangingPunct="0">
              <a:spcBef>
                <a:spcPct val="0"/>
              </a:spcBef>
              <a:spcAft>
                <a:spcPct val="0"/>
              </a:spcAft>
            </a:pPr>
            <a:endParaRPr lang="en-US" sz="3000" smtClean="0">
              <a:solidFill>
                <a:srgbClr val="FFFFFF"/>
              </a:solidFill>
            </a:endParaRPr>
          </a:p>
        </p:txBody>
      </p:sp>
      <p:sp>
        <p:nvSpPr>
          <p:cNvPr id="4" name="Footer Placeholder 3"/>
          <p:cNvSpPr>
            <a:spLocks noGrp="1"/>
          </p:cNvSpPr>
          <p:nvPr>
            <p:ph type="ftr" sz="quarter" idx="3"/>
          </p:nvPr>
        </p:nvSpPr>
        <p:spPr>
          <a:xfrm>
            <a:off x="19050" y="6492875"/>
            <a:ext cx="8229600" cy="347663"/>
          </a:xfrm>
          <a:prstGeom prst="rect">
            <a:avLst/>
          </a:prstGeom>
        </p:spPr>
        <p:txBody>
          <a:bodyPr vert="horz" lIns="91440" tIns="45720" rIns="91440" bIns="45720" rtlCol="0" anchor="ctr"/>
          <a:lstStyle>
            <a:lvl1pPr algn="l" eaLnBrk="0" hangingPunct="0">
              <a:defRPr sz="1200" b="1">
                <a:solidFill>
                  <a:srgbClr val="FFFFFF"/>
                </a:solidFill>
                <a:latin typeface="+mn-lt"/>
              </a:defRPr>
            </a:lvl1pPr>
          </a:lstStyle>
          <a:p>
            <a:pPr fontAlgn="base">
              <a:spcBef>
                <a:spcPct val="0"/>
              </a:spcBef>
              <a:spcAft>
                <a:spcPct val="0"/>
              </a:spcAft>
              <a:defRPr/>
            </a:pPr>
            <a:endParaRPr lang="en-US"/>
          </a:p>
        </p:txBody>
      </p:sp>
      <p:sp>
        <p:nvSpPr>
          <p:cNvPr id="14" name="Slide Number Placeholder 2"/>
          <p:cNvSpPr>
            <a:spLocks noGrp="1"/>
          </p:cNvSpPr>
          <p:nvPr>
            <p:ph type="sldNum" sz="quarter" idx="4"/>
          </p:nvPr>
        </p:nvSpPr>
        <p:spPr>
          <a:xfrm>
            <a:off x="8394700" y="6492875"/>
            <a:ext cx="730250" cy="347663"/>
          </a:xfrm>
          <a:prstGeom prst="rect">
            <a:avLst/>
          </a:prstGeom>
        </p:spPr>
        <p:txBody>
          <a:bodyPr vert="horz" lIns="91440" tIns="45720" rIns="91440" bIns="45720" rtlCol="0" anchor="ctr"/>
          <a:lstStyle>
            <a:lvl1pPr algn="r" eaLnBrk="0" hangingPunct="0">
              <a:defRPr sz="1200">
                <a:solidFill>
                  <a:srgbClr val="FFFFFF"/>
                </a:solidFill>
                <a:latin typeface="+mn-lt"/>
              </a:defRPr>
            </a:lvl1pPr>
          </a:lstStyle>
          <a:p>
            <a:pPr fontAlgn="base">
              <a:spcBef>
                <a:spcPct val="0"/>
              </a:spcBef>
              <a:spcAft>
                <a:spcPct val="0"/>
              </a:spcAft>
              <a:defRPr/>
            </a:pPr>
            <a:r>
              <a:rPr lang="en-US"/>
              <a:t>4H-</a:t>
            </a:r>
            <a:fld id="{A8AB24C9-D766-4DC5-B56A-63A858B4847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90407145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Lst>
  <p:timing>
    <p:tnLst>
      <p:par>
        <p:cTn id="1" dur="indefinite" restart="never" nodeType="tmRoot"/>
      </p:par>
    </p:tnLst>
  </p:timing>
  <p:hf hdr="0" dt="0"/>
  <p:txStyles>
    <p:titleStyle>
      <a:lvl1pPr algn="r" rtl="0" eaLnBrk="0" fontAlgn="base" hangingPunct="0">
        <a:spcBef>
          <a:spcPct val="0"/>
        </a:spcBef>
        <a:spcAft>
          <a:spcPct val="0"/>
        </a:spcAft>
        <a:defRPr sz="3000">
          <a:solidFill>
            <a:schemeClr val="bg1"/>
          </a:solidFill>
          <a:latin typeface="+mj-lt"/>
          <a:ea typeface="+mj-ea"/>
          <a:cs typeface="+mj-cs"/>
        </a:defRPr>
      </a:lvl1pPr>
      <a:lvl2pPr algn="r" rtl="0" eaLnBrk="0" fontAlgn="base" hangingPunct="0">
        <a:spcBef>
          <a:spcPct val="0"/>
        </a:spcBef>
        <a:spcAft>
          <a:spcPct val="0"/>
        </a:spcAft>
        <a:defRPr sz="3000">
          <a:solidFill>
            <a:schemeClr val="bg1"/>
          </a:solidFill>
          <a:latin typeface="Century Gothic" pitchFamily="34" charset="0"/>
        </a:defRPr>
      </a:lvl2pPr>
      <a:lvl3pPr algn="r" rtl="0" eaLnBrk="0" fontAlgn="base" hangingPunct="0">
        <a:spcBef>
          <a:spcPct val="0"/>
        </a:spcBef>
        <a:spcAft>
          <a:spcPct val="0"/>
        </a:spcAft>
        <a:defRPr sz="3000">
          <a:solidFill>
            <a:schemeClr val="bg1"/>
          </a:solidFill>
          <a:latin typeface="Century Gothic" pitchFamily="34" charset="0"/>
        </a:defRPr>
      </a:lvl3pPr>
      <a:lvl4pPr algn="r" rtl="0" eaLnBrk="0" fontAlgn="base" hangingPunct="0">
        <a:spcBef>
          <a:spcPct val="0"/>
        </a:spcBef>
        <a:spcAft>
          <a:spcPct val="0"/>
        </a:spcAft>
        <a:defRPr sz="3000">
          <a:solidFill>
            <a:schemeClr val="bg1"/>
          </a:solidFill>
          <a:latin typeface="Century Gothic" pitchFamily="34" charset="0"/>
        </a:defRPr>
      </a:lvl4pPr>
      <a:lvl5pPr algn="r" rtl="0" eaLnBrk="0" fontAlgn="base" hangingPunct="0">
        <a:spcBef>
          <a:spcPct val="0"/>
        </a:spcBef>
        <a:spcAft>
          <a:spcPct val="0"/>
        </a:spcAft>
        <a:defRPr sz="3000">
          <a:solidFill>
            <a:schemeClr val="bg1"/>
          </a:solidFill>
          <a:latin typeface="Century Gothic" pitchFamily="34" charset="0"/>
        </a:defRPr>
      </a:lvl5pPr>
      <a:lvl6pPr marL="457200" algn="r" rtl="0" fontAlgn="base">
        <a:spcBef>
          <a:spcPct val="0"/>
        </a:spcBef>
        <a:spcAft>
          <a:spcPct val="0"/>
        </a:spcAft>
        <a:defRPr sz="3000">
          <a:solidFill>
            <a:schemeClr val="bg1"/>
          </a:solidFill>
          <a:latin typeface="Century Gothic" pitchFamily="34" charset="0"/>
        </a:defRPr>
      </a:lvl6pPr>
      <a:lvl7pPr marL="914400" algn="r" rtl="0" fontAlgn="base">
        <a:spcBef>
          <a:spcPct val="0"/>
        </a:spcBef>
        <a:spcAft>
          <a:spcPct val="0"/>
        </a:spcAft>
        <a:defRPr sz="3000">
          <a:solidFill>
            <a:schemeClr val="bg1"/>
          </a:solidFill>
          <a:latin typeface="Century Gothic" pitchFamily="34" charset="0"/>
        </a:defRPr>
      </a:lvl7pPr>
      <a:lvl8pPr marL="1371600" algn="r" rtl="0" fontAlgn="base">
        <a:spcBef>
          <a:spcPct val="0"/>
        </a:spcBef>
        <a:spcAft>
          <a:spcPct val="0"/>
        </a:spcAft>
        <a:defRPr sz="3000">
          <a:solidFill>
            <a:schemeClr val="bg1"/>
          </a:solidFill>
          <a:latin typeface="Century Gothic" pitchFamily="34" charset="0"/>
        </a:defRPr>
      </a:lvl8pPr>
      <a:lvl9pPr marL="1828800" algn="r" rtl="0" fontAlgn="base">
        <a:spcBef>
          <a:spcPct val="0"/>
        </a:spcBef>
        <a:spcAft>
          <a:spcPct val="0"/>
        </a:spcAft>
        <a:defRPr sz="3000">
          <a:solidFill>
            <a:schemeClr val="bg1"/>
          </a:solidFill>
          <a:latin typeface="Century Gothic" pitchFamily="34" charset="0"/>
        </a:defRPr>
      </a:lvl9pPr>
    </p:titleStyle>
    <p:bodyStyle>
      <a:lvl1pPr marL="342900" indent="-342900" algn="l" rtl="0" eaLnBrk="0" fontAlgn="base" hangingPunct="0">
        <a:spcBef>
          <a:spcPts val="2400"/>
        </a:spcBef>
        <a:spcAft>
          <a:spcPct val="0"/>
        </a:spcAft>
        <a:buClr>
          <a:srgbClr val="A30000"/>
        </a:buClr>
        <a:buChar char="•"/>
        <a:defRPr sz="3000">
          <a:solidFill>
            <a:srgbClr val="1C1C1C"/>
          </a:solidFill>
          <a:latin typeface="+mn-lt"/>
          <a:ea typeface="+mn-ea"/>
          <a:cs typeface="+mn-cs"/>
        </a:defRPr>
      </a:lvl1pPr>
      <a:lvl2pPr marL="742950" indent="-285750" algn="l" rtl="0" eaLnBrk="0" fontAlgn="base" hangingPunct="0">
        <a:spcBef>
          <a:spcPts val="1800"/>
        </a:spcBef>
        <a:spcAft>
          <a:spcPct val="0"/>
        </a:spcAft>
        <a:buClr>
          <a:srgbClr val="A30000"/>
        </a:buClr>
        <a:buFont typeface="Arial" charset="0"/>
        <a:buChar char="–"/>
        <a:defRPr sz="2800">
          <a:solidFill>
            <a:srgbClr val="1C1C1C"/>
          </a:solidFill>
          <a:latin typeface="+mn-lt"/>
        </a:defRPr>
      </a:lvl2pPr>
      <a:lvl3pPr marL="1143000" indent="-228600" algn="l" rtl="0" eaLnBrk="0" fontAlgn="base" hangingPunct="0">
        <a:spcBef>
          <a:spcPts val="1200"/>
        </a:spcBef>
        <a:spcAft>
          <a:spcPct val="0"/>
        </a:spcAft>
        <a:buClr>
          <a:srgbClr val="A30000"/>
        </a:buClr>
        <a:buChar char="•"/>
        <a:defRPr sz="2400">
          <a:solidFill>
            <a:srgbClr val="1C1C1C"/>
          </a:solidFill>
          <a:latin typeface="+mn-lt"/>
        </a:defRPr>
      </a:lvl3pPr>
      <a:lvl4pPr marL="1600200" indent="-228600" algn="l" rtl="0" eaLnBrk="0" fontAlgn="base" hangingPunct="0">
        <a:spcBef>
          <a:spcPct val="20000"/>
        </a:spcBef>
        <a:spcAft>
          <a:spcPct val="0"/>
        </a:spcAft>
        <a:buClr>
          <a:srgbClr val="A30000"/>
        </a:buClr>
        <a:buFont typeface="Arial" charset="0"/>
        <a:buChar char="–"/>
        <a:defRPr sz="2000">
          <a:solidFill>
            <a:srgbClr val="1C1C1C"/>
          </a:solidFill>
          <a:latin typeface="+mn-lt"/>
        </a:defRPr>
      </a:lvl4pPr>
      <a:lvl5pPr marL="2057400" indent="-228600" algn="l" rtl="0" eaLnBrk="0" fontAlgn="base" hangingPunct="0">
        <a:spcBef>
          <a:spcPct val="20000"/>
        </a:spcBef>
        <a:spcAft>
          <a:spcPct val="0"/>
        </a:spcAft>
        <a:buClr>
          <a:srgbClr val="A30000"/>
        </a:buClr>
        <a:buFont typeface="Arial" charset="0"/>
        <a:buChar char="»"/>
        <a:defRPr sz="2000">
          <a:solidFill>
            <a:srgbClr val="1C1C1C"/>
          </a:solidFill>
          <a:latin typeface="+mn-lt"/>
        </a:defRPr>
      </a:lvl5pPr>
      <a:lvl6pPr marL="2514600" indent="-228600" algn="l" rtl="0" fontAlgn="base">
        <a:spcBef>
          <a:spcPct val="20000"/>
        </a:spcBef>
        <a:spcAft>
          <a:spcPct val="0"/>
        </a:spcAft>
        <a:buClr>
          <a:srgbClr val="A30000"/>
        </a:buClr>
        <a:buFont typeface="Arial" charset="0"/>
        <a:buChar char="»"/>
        <a:defRPr sz="2000">
          <a:solidFill>
            <a:srgbClr val="646464"/>
          </a:solidFill>
          <a:latin typeface="+mn-lt"/>
        </a:defRPr>
      </a:lvl6pPr>
      <a:lvl7pPr marL="2971800" indent="-228600" algn="l" rtl="0" fontAlgn="base">
        <a:spcBef>
          <a:spcPct val="20000"/>
        </a:spcBef>
        <a:spcAft>
          <a:spcPct val="0"/>
        </a:spcAft>
        <a:buClr>
          <a:srgbClr val="A30000"/>
        </a:buClr>
        <a:buFont typeface="Arial" charset="0"/>
        <a:buChar char="»"/>
        <a:defRPr sz="2000">
          <a:solidFill>
            <a:srgbClr val="646464"/>
          </a:solidFill>
          <a:latin typeface="+mn-lt"/>
        </a:defRPr>
      </a:lvl7pPr>
      <a:lvl8pPr marL="3429000" indent="-228600" algn="l" rtl="0" fontAlgn="base">
        <a:spcBef>
          <a:spcPct val="20000"/>
        </a:spcBef>
        <a:spcAft>
          <a:spcPct val="0"/>
        </a:spcAft>
        <a:buClr>
          <a:srgbClr val="A30000"/>
        </a:buClr>
        <a:buFont typeface="Arial" charset="0"/>
        <a:buChar char="»"/>
        <a:defRPr sz="2000">
          <a:solidFill>
            <a:srgbClr val="646464"/>
          </a:solidFill>
          <a:latin typeface="+mn-lt"/>
        </a:defRPr>
      </a:lvl8pPr>
      <a:lvl9pPr marL="3886200" indent="-228600" algn="l" rtl="0" fontAlgn="base">
        <a:spcBef>
          <a:spcPct val="20000"/>
        </a:spcBef>
        <a:spcAft>
          <a:spcPct val="0"/>
        </a:spcAft>
        <a:buClr>
          <a:srgbClr val="A30000"/>
        </a:buClr>
        <a:buFont typeface="Arial" charset="0"/>
        <a:buChar char="»"/>
        <a:defRPr sz="2000">
          <a:solidFill>
            <a:srgbClr val="646464"/>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Rectangle 11"/>
          <p:cNvSpPr>
            <a:spLocks noChangeArrowheads="1"/>
          </p:cNvSpPr>
          <p:nvPr/>
        </p:nvSpPr>
        <p:spPr bwMode="auto">
          <a:xfrm>
            <a:off x="0" y="6477000"/>
            <a:ext cx="9144000" cy="381000"/>
          </a:xfrm>
          <a:prstGeom prst="rect">
            <a:avLst/>
          </a:prstGeom>
          <a:solidFill>
            <a:srgbClr val="18203B"/>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000" smtClean="0">
              <a:solidFill>
                <a:srgbClr val="000000"/>
              </a:solidFill>
              <a:latin typeface="Times" pitchFamily="18" charset="0"/>
            </a:endParaRPr>
          </a:p>
        </p:txBody>
      </p:sp>
      <p:pic>
        <p:nvPicPr>
          <p:cNvPr id="8195" name="Picture 12" descr="Cone_Flare"/>
          <p:cNvPicPr>
            <a:picLocks noChangeAspect="1" noChangeArrowheads="1"/>
          </p:cNvPicPr>
          <p:nvPr/>
        </p:nvPicPr>
        <p:blipFill>
          <a:blip r:embed="rId16">
            <a:extLst>
              <a:ext uri="{28A0092B-C50C-407E-A947-70E740481C1C}">
                <a14:useLocalDpi xmlns:a14="http://schemas.microsoft.com/office/drawing/2010/main" val="0"/>
              </a:ext>
            </a:extLst>
          </a:blip>
          <a:srcRect t="922" r="175"/>
          <a:stretch>
            <a:fillRect/>
          </a:stretch>
        </p:blipFill>
        <p:spPr bwMode="auto">
          <a:xfrm>
            <a:off x="2179638" y="0"/>
            <a:ext cx="6964362"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8"/>
          <p:cNvSpPr>
            <a:spLocks noChangeArrowheads="1"/>
          </p:cNvSpPr>
          <p:nvPr/>
        </p:nvSpPr>
        <p:spPr bwMode="auto">
          <a:xfrm>
            <a:off x="0" y="0"/>
            <a:ext cx="2209800" cy="990600"/>
          </a:xfrm>
          <a:prstGeom prst="rect">
            <a:avLst/>
          </a:prstGeom>
          <a:solidFill>
            <a:srgbClr val="18203B"/>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000" smtClean="0">
              <a:solidFill>
                <a:srgbClr val="000000"/>
              </a:solidFill>
              <a:latin typeface="Times" pitchFamily="18" charset="0"/>
            </a:endParaRPr>
          </a:p>
        </p:txBody>
      </p:sp>
      <p:sp>
        <p:nvSpPr>
          <p:cNvPr id="8197" name="Rectangle 10"/>
          <p:cNvSpPr>
            <a:spLocks noChangeArrowheads="1"/>
          </p:cNvSpPr>
          <p:nvPr/>
        </p:nvSpPr>
        <p:spPr bwMode="auto">
          <a:xfrm>
            <a:off x="2209800" y="0"/>
            <a:ext cx="6934200" cy="990600"/>
          </a:xfrm>
          <a:prstGeom prst="rect">
            <a:avLst/>
          </a:prstGeom>
          <a:solidFill>
            <a:srgbClr val="18203B">
              <a:alpha val="67058"/>
            </a:srgbClr>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anchor="ctr"/>
          <a:lstStyle/>
          <a:p>
            <a:pPr algn="ctr" eaLnBrk="0" fontAlgn="base" hangingPunct="0">
              <a:spcBef>
                <a:spcPct val="0"/>
              </a:spcBef>
              <a:spcAft>
                <a:spcPct val="0"/>
              </a:spcAft>
            </a:pPr>
            <a:endParaRPr lang="en-US" sz="2000" smtClean="0">
              <a:solidFill>
                <a:srgbClr val="000000"/>
              </a:solidFill>
              <a:latin typeface="Times" pitchFamily="18" charset="0"/>
            </a:endParaRPr>
          </a:p>
        </p:txBody>
      </p:sp>
      <p:sp>
        <p:nvSpPr>
          <p:cNvPr id="8198" name="Line 16"/>
          <p:cNvSpPr>
            <a:spLocks noChangeShapeType="1"/>
          </p:cNvSpPr>
          <p:nvPr/>
        </p:nvSpPr>
        <p:spPr bwMode="auto">
          <a:xfrm>
            <a:off x="2209800" y="0"/>
            <a:ext cx="0" cy="98742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sp>
        <p:nvSpPr>
          <p:cNvPr id="8199" name="Rectangle 19"/>
          <p:cNvSpPr>
            <a:spLocks noGrp="1" noChangeArrowheads="1"/>
          </p:cNvSpPr>
          <p:nvPr>
            <p:ph type="title"/>
          </p:nvPr>
        </p:nvSpPr>
        <p:spPr bwMode="auto">
          <a:xfrm>
            <a:off x="2357438" y="152400"/>
            <a:ext cx="6710362"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200" name="Rectangle 20"/>
          <p:cNvSpPr>
            <a:spLocks noGrp="1" noChangeArrowheads="1"/>
          </p:cNvSpPr>
          <p:nvPr>
            <p:ph type="body" idx="1"/>
          </p:nvPr>
        </p:nvSpPr>
        <p:spPr bwMode="auto">
          <a:xfrm>
            <a:off x="365125" y="1352550"/>
            <a:ext cx="8413750"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201" name="Rectangle 19"/>
          <p:cNvSpPr>
            <a:spLocks noChangeArrowheads="1"/>
          </p:cNvSpPr>
          <p:nvPr/>
        </p:nvSpPr>
        <p:spPr bwMode="auto">
          <a:xfrm>
            <a:off x="123825" y="171450"/>
            <a:ext cx="1981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eaLnBrk="0" fontAlgn="base" hangingPunct="0">
              <a:spcBef>
                <a:spcPct val="0"/>
              </a:spcBef>
              <a:spcAft>
                <a:spcPct val="0"/>
              </a:spcAft>
            </a:pPr>
            <a:endParaRPr lang="en-US" sz="3000" smtClean="0">
              <a:solidFill>
                <a:srgbClr val="FFFFFF"/>
              </a:solidFill>
            </a:endParaRPr>
          </a:p>
        </p:txBody>
      </p:sp>
      <p:sp>
        <p:nvSpPr>
          <p:cNvPr id="4" name="Footer Placeholder 3"/>
          <p:cNvSpPr>
            <a:spLocks noGrp="1"/>
          </p:cNvSpPr>
          <p:nvPr>
            <p:ph type="ftr" sz="quarter" idx="3"/>
          </p:nvPr>
        </p:nvSpPr>
        <p:spPr>
          <a:xfrm>
            <a:off x="19050" y="6492875"/>
            <a:ext cx="8229600" cy="347663"/>
          </a:xfrm>
          <a:prstGeom prst="rect">
            <a:avLst/>
          </a:prstGeom>
        </p:spPr>
        <p:txBody>
          <a:bodyPr vert="horz" lIns="91440" tIns="45720" rIns="91440" bIns="45720" rtlCol="0" anchor="ctr"/>
          <a:lstStyle>
            <a:lvl1pPr algn="l" eaLnBrk="0" hangingPunct="0">
              <a:defRPr sz="1200" b="1">
                <a:solidFill>
                  <a:srgbClr val="FFFFFF"/>
                </a:solidFill>
                <a:latin typeface="+mn-lt"/>
              </a:defRPr>
            </a:lvl1pPr>
          </a:lstStyle>
          <a:p>
            <a:pPr fontAlgn="base">
              <a:spcBef>
                <a:spcPct val="0"/>
              </a:spcBef>
              <a:spcAft>
                <a:spcPct val="0"/>
              </a:spcAft>
              <a:defRPr/>
            </a:pPr>
            <a:endParaRPr lang="en-US"/>
          </a:p>
        </p:txBody>
      </p:sp>
      <p:sp>
        <p:nvSpPr>
          <p:cNvPr id="14" name="Slide Number Placeholder 2"/>
          <p:cNvSpPr>
            <a:spLocks noGrp="1"/>
          </p:cNvSpPr>
          <p:nvPr>
            <p:ph type="sldNum" sz="quarter" idx="4"/>
          </p:nvPr>
        </p:nvSpPr>
        <p:spPr>
          <a:xfrm>
            <a:off x="8394700" y="6492875"/>
            <a:ext cx="730250" cy="347663"/>
          </a:xfrm>
          <a:prstGeom prst="rect">
            <a:avLst/>
          </a:prstGeom>
        </p:spPr>
        <p:txBody>
          <a:bodyPr vert="horz" lIns="91440" tIns="45720" rIns="91440" bIns="45720" rtlCol="0" anchor="ctr"/>
          <a:lstStyle>
            <a:lvl1pPr algn="r" eaLnBrk="0" hangingPunct="0">
              <a:defRPr sz="1200">
                <a:solidFill>
                  <a:srgbClr val="FFFFFF"/>
                </a:solidFill>
                <a:latin typeface="+mn-lt"/>
              </a:defRPr>
            </a:lvl1pPr>
          </a:lstStyle>
          <a:p>
            <a:pPr fontAlgn="base">
              <a:spcBef>
                <a:spcPct val="0"/>
              </a:spcBef>
              <a:spcAft>
                <a:spcPct val="0"/>
              </a:spcAft>
              <a:defRPr/>
            </a:pPr>
            <a:r>
              <a:rPr lang="en-US"/>
              <a:t>4H-</a:t>
            </a:r>
            <a:fld id="{C7A7E9D1-C136-4A1C-9BAA-CB4BC2839F0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58188407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Lst>
  <p:timing>
    <p:tnLst>
      <p:par>
        <p:cTn id="1" dur="indefinite" restart="never" nodeType="tmRoot"/>
      </p:par>
    </p:tnLst>
  </p:timing>
  <p:hf hdr="0" dt="0"/>
  <p:txStyles>
    <p:titleStyle>
      <a:lvl1pPr algn="r" rtl="0" eaLnBrk="0" fontAlgn="base" hangingPunct="0">
        <a:spcBef>
          <a:spcPct val="0"/>
        </a:spcBef>
        <a:spcAft>
          <a:spcPct val="0"/>
        </a:spcAft>
        <a:defRPr sz="3000">
          <a:solidFill>
            <a:schemeClr val="bg1"/>
          </a:solidFill>
          <a:latin typeface="+mj-lt"/>
          <a:ea typeface="+mj-ea"/>
          <a:cs typeface="+mj-cs"/>
        </a:defRPr>
      </a:lvl1pPr>
      <a:lvl2pPr algn="r" rtl="0" eaLnBrk="0" fontAlgn="base" hangingPunct="0">
        <a:spcBef>
          <a:spcPct val="0"/>
        </a:spcBef>
        <a:spcAft>
          <a:spcPct val="0"/>
        </a:spcAft>
        <a:defRPr sz="3000">
          <a:solidFill>
            <a:schemeClr val="bg1"/>
          </a:solidFill>
          <a:latin typeface="Century Gothic" pitchFamily="34" charset="0"/>
        </a:defRPr>
      </a:lvl2pPr>
      <a:lvl3pPr algn="r" rtl="0" eaLnBrk="0" fontAlgn="base" hangingPunct="0">
        <a:spcBef>
          <a:spcPct val="0"/>
        </a:spcBef>
        <a:spcAft>
          <a:spcPct val="0"/>
        </a:spcAft>
        <a:defRPr sz="3000">
          <a:solidFill>
            <a:schemeClr val="bg1"/>
          </a:solidFill>
          <a:latin typeface="Century Gothic" pitchFamily="34" charset="0"/>
        </a:defRPr>
      </a:lvl3pPr>
      <a:lvl4pPr algn="r" rtl="0" eaLnBrk="0" fontAlgn="base" hangingPunct="0">
        <a:spcBef>
          <a:spcPct val="0"/>
        </a:spcBef>
        <a:spcAft>
          <a:spcPct val="0"/>
        </a:spcAft>
        <a:defRPr sz="3000">
          <a:solidFill>
            <a:schemeClr val="bg1"/>
          </a:solidFill>
          <a:latin typeface="Century Gothic" pitchFamily="34" charset="0"/>
        </a:defRPr>
      </a:lvl4pPr>
      <a:lvl5pPr algn="r" rtl="0" eaLnBrk="0" fontAlgn="base" hangingPunct="0">
        <a:spcBef>
          <a:spcPct val="0"/>
        </a:spcBef>
        <a:spcAft>
          <a:spcPct val="0"/>
        </a:spcAft>
        <a:defRPr sz="3000">
          <a:solidFill>
            <a:schemeClr val="bg1"/>
          </a:solidFill>
          <a:latin typeface="Century Gothic" pitchFamily="34" charset="0"/>
        </a:defRPr>
      </a:lvl5pPr>
      <a:lvl6pPr marL="457200" algn="r" rtl="0" fontAlgn="base">
        <a:spcBef>
          <a:spcPct val="0"/>
        </a:spcBef>
        <a:spcAft>
          <a:spcPct val="0"/>
        </a:spcAft>
        <a:defRPr sz="3000">
          <a:solidFill>
            <a:schemeClr val="bg1"/>
          </a:solidFill>
          <a:latin typeface="Century Gothic" pitchFamily="34" charset="0"/>
        </a:defRPr>
      </a:lvl6pPr>
      <a:lvl7pPr marL="914400" algn="r" rtl="0" fontAlgn="base">
        <a:spcBef>
          <a:spcPct val="0"/>
        </a:spcBef>
        <a:spcAft>
          <a:spcPct val="0"/>
        </a:spcAft>
        <a:defRPr sz="3000">
          <a:solidFill>
            <a:schemeClr val="bg1"/>
          </a:solidFill>
          <a:latin typeface="Century Gothic" pitchFamily="34" charset="0"/>
        </a:defRPr>
      </a:lvl7pPr>
      <a:lvl8pPr marL="1371600" algn="r" rtl="0" fontAlgn="base">
        <a:spcBef>
          <a:spcPct val="0"/>
        </a:spcBef>
        <a:spcAft>
          <a:spcPct val="0"/>
        </a:spcAft>
        <a:defRPr sz="3000">
          <a:solidFill>
            <a:schemeClr val="bg1"/>
          </a:solidFill>
          <a:latin typeface="Century Gothic" pitchFamily="34" charset="0"/>
        </a:defRPr>
      </a:lvl8pPr>
      <a:lvl9pPr marL="1828800" algn="r" rtl="0" fontAlgn="base">
        <a:spcBef>
          <a:spcPct val="0"/>
        </a:spcBef>
        <a:spcAft>
          <a:spcPct val="0"/>
        </a:spcAft>
        <a:defRPr sz="3000">
          <a:solidFill>
            <a:schemeClr val="bg1"/>
          </a:solidFill>
          <a:latin typeface="Century Gothic" pitchFamily="34" charset="0"/>
        </a:defRPr>
      </a:lvl9pPr>
    </p:titleStyle>
    <p:bodyStyle>
      <a:lvl1pPr marL="342900" indent="-342900" algn="l" rtl="0" eaLnBrk="0" fontAlgn="base" hangingPunct="0">
        <a:spcBef>
          <a:spcPts val="2400"/>
        </a:spcBef>
        <a:spcAft>
          <a:spcPct val="0"/>
        </a:spcAft>
        <a:buClr>
          <a:srgbClr val="A30000"/>
        </a:buClr>
        <a:buChar char="•"/>
        <a:defRPr sz="3000">
          <a:solidFill>
            <a:srgbClr val="1C1C1C"/>
          </a:solidFill>
          <a:latin typeface="+mn-lt"/>
          <a:ea typeface="+mn-ea"/>
          <a:cs typeface="+mn-cs"/>
        </a:defRPr>
      </a:lvl1pPr>
      <a:lvl2pPr marL="742950" indent="-285750" algn="l" rtl="0" eaLnBrk="0" fontAlgn="base" hangingPunct="0">
        <a:spcBef>
          <a:spcPts val="1800"/>
        </a:spcBef>
        <a:spcAft>
          <a:spcPct val="0"/>
        </a:spcAft>
        <a:buClr>
          <a:srgbClr val="A30000"/>
        </a:buClr>
        <a:buFont typeface="Arial" charset="0"/>
        <a:buChar char="–"/>
        <a:defRPr sz="2800">
          <a:solidFill>
            <a:srgbClr val="1C1C1C"/>
          </a:solidFill>
          <a:latin typeface="+mn-lt"/>
        </a:defRPr>
      </a:lvl2pPr>
      <a:lvl3pPr marL="1143000" indent="-228600" algn="l" rtl="0" eaLnBrk="0" fontAlgn="base" hangingPunct="0">
        <a:spcBef>
          <a:spcPts val="1200"/>
        </a:spcBef>
        <a:spcAft>
          <a:spcPct val="0"/>
        </a:spcAft>
        <a:buClr>
          <a:srgbClr val="A30000"/>
        </a:buClr>
        <a:buChar char="•"/>
        <a:defRPr sz="2400">
          <a:solidFill>
            <a:srgbClr val="1C1C1C"/>
          </a:solidFill>
          <a:latin typeface="+mn-lt"/>
        </a:defRPr>
      </a:lvl3pPr>
      <a:lvl4pPr marL="1600200" indent="-228600" algn="l" rtl="0" eaLnBrk="0" fontAlgn="base" hangingPunct="0">
        <a:spcBef>
          <a:spcPct val="20000"/>
        </a:spcBef>
        <a:spcAft>
          <a:spcPct val="0"/>
        </a:spcAft>
        <a:buClr>
          <a:srgbClr val="A30000"/>
        </a:buClr>
        <a:buFont typeface="Arial" charset="0"/>
        <a:buChar char="–"/>
        <a:defRPr sz="2000">
          <a:solidFill>
            <a:srgbClr val="1C1C1C"/>
          </a:solidFill>
          <a:latin typeface="+mn-lt"/>
        </a:defRPr>
      </a:lvl4pPr>
      <a:lvl5pPr marL="2057400" indent="-228600" algn="l" rtl="0" eaLnBrk="0" fontAlgn="base" hangingPunct="0">
        <a:spcBef>
          <a:spcPct val="20000"/>
        </a:spcBef>
        <a:spcAft>
          <a:spcPct val="0"/>
        </a:spcAft>
        <a:buClr>
          <a:srgbClr val="A30000"/>
        </a:buClr>
        <a:buFont typeface="Arial" charset="0"/>
        <a:buChar char="»"/>
        <a:defRPr sz="2000">
          <a:solidFill>
            <a:srgbClr val="1C1C1C"/>
          </a:solidFill>
          <a:latin typeface="+mn-lt"/>
        </a:defRPr>
      </a:lvl5pPr>
      <a:lvl6pPr marL="2514600" indent="-228600" algn="l" rtl="0" fontAlgn="base">
        <a:spcBef>
          <a:spcPct val="20000"/>
        </a:spcBef>
        <a:spcAft>
          <a:spcPct val="0"/>
        </a:spcAft>
        <a:buClr>
          <a:srgbClr val="A30000"/>
        </a:buClr>
        <a:buFont typeface="Arial" charset="0"/>
        <a:buChar char="»"/>
        <a:defRPr sz="2000">
          <a:solidFill>
            <a:srgbClr val="646464"/>
          </a:solidFill>
          <a:latin typeface="+mn-lt"/>
        </a:defRPr>
      </a:lvl6pPr>
      <a:lvl7pPr marL="2971800" indent="-228600" algn="l" rtl="0" fontAlgn="base">
        <a:spcBef>
          <a:spcPct val="20000"/>
        </a:spcBef>
        <a:spcAft>
          <a:spcPct val="0"/>
        </a:spcAft>
        <a:buClr>
          <a:srgbClr val="A30000"/>
        </a:buClr>
        <a:buFont typeface="Arial" charset="0"/>
        <a:buChar char="»"/>
        <a:defRPr sz="2000">
          <a:solidFill>
            <a:srgbClr val="646464"/>
          </a:solidFill>
          <a:latin typeface="+mn-lt"/>
        </a:defRPr>
      </a:lvl7pPr>
      <a:lvl8pPr marL="3429000" indent="-228600" algn="l" rtl="0" fontAlgn="base">
        <a:spcBef>
          <a:spcPct val="20000"/>
        </a:spcBef>
        <a:spcAft>
          <a:spcPct val="0"/>
        </a:spcAft>
        <a:buClr>
          <a:srgbClr val="A30000"/>
        </a:buClr>
        <a:buFont typeface="Arial" charset="0"/>
        <a:buChar char="»"/>
        <a:defRPr sz="2000">
          <a:solidFill>
            <a:srgbClr val="646464"/>
          </a:solidFill>
          <a:latin typeface="+mn-lt"/>
        </a:defRPr>
      </a:lvl8pPr>
      <a:lvl9pPr marL="3886200" indent="-228600" algn="l" rtl="0" fontAlgn="base">
        <a:spcBef>
          <a:spcPct val="20000"/>
        </a:spcBef>
        <a:spcAft>
          <a:spcPct val="0"/>
        </a:spcAft>
        <a:buClr>
          <a:srgbClr val="A30000"/>
        </a:buClr>
        <a:buFont typeface="Arial" charset="0"/>
        <a:buChar char="»"/>
        <a:defRPr sz="2000">
          <a:solidFill>
            <a:srgbClr val="646464"/>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11"/>
          <p:cNvSpPr>
            <a:spLocks noChangeArrowheads="1"/>
          </p:cNvSpPr>
          <p:nvPr/>
        </p:nvSpPr>
        <p:spPr bwMode="auto">
          <a:xfrm>
            <a:off x="0" y="6477000"/>
            <a:ext cx="9144000" cy="381000"/>
          </a:xfrm>
          <a:prstGeom prst="rect">
            <a:avLst/>
          </a:prstGeom>
          <a:solidFill>
            <a:srgbClr val="18203B"/>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000" smtClean="0">
              <a:solidFill>
                <a:srgbClr val="000000"/>
              </a:solidFill>
              <a:latin typeface="Times" pitchFamily="18" charset="0"/>
            </a:endParaRPr>
          </a:p>
        </p:txBody>
      </p:sp>
      <p:pic>
        <p:nvPicPr>
          <p:cNvPr id="2051" name="Picture 12" descr="Cone_Flare"/>
          <p:cNvPicPr>
            <a:picLocks noChangeAspect="1" noChangeArrowheads="1"/>
          </p:cNvPicPr>
          <p:nvPr/>
        </p:nvPicPr>
        <p:blipFill>
          <a:blip r:embed="rId16">
            <a:extLst>
              <a:ext uri="{28A0092B-C50C-407E-A947-70E740481C1C}">
                <a14:useLocalDpi xmlns:a14="http://schemas.microsoft.com/office/drawing/2010/main" val="0"/>
              </a:ext>
            </a:extLst>
          </a:blip>
          <a:srcRect t="922" r="175"/>
          <a:stretch>
            <a:fillRect/>
          </a:stretch>
        </p:blipFill>
        <p:spPr bwMode="auto">
          <a:xfrm>
            <a:off x="2179638" y="0"/>
            <a:ext cx="6964362"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8"/>
          <p:cNvSpPr>
            <a:spLocks noChangeArrowheads="1"/>
          </p:cNvSpPr>
          <p:nvPr/>
        </p:nvSpPr>
        <p:spPr bwMode="auto">
          <a:xfrm>
            <a:off x="0" y="0"/>
            <a:ext cx="2209800" cy="990600"/>
          </a:xfrm>
          <a:prstGeom prst="rect">
            <a:avLst/>
          </a:prstGeom>
          <a:solidFill>
            <a:srgbClr val="18203B"/>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000" smtClean="0">
              <a:solidFill>
                <a:srgbClr val="000000"/>
              </a:solidFill>
              <a:latin typeface="Times" pitchFamily="18" charset="0"/>
            </a:endParaRPr>
          </a:p>
        </p:txBody>
      </p:sp>
      <p:sp>
        <p:nvSpPr>
          <p:cNvPr id="2053" name="Rectangle 10"/>
          <p:cNvSpPr>
            <a:spLocks noChangeArrowheads="1"/>
          </p:cNvSpPr>
          <p:nvPr/>
        </p:nvSpPr>
        <p:spPr bwMode="auto">
          <a:xfrm>
            <a:off x="2209800" y="0"/>
            <a:ext cx="6934200" cy="990600"/>
          </a:xfrm>
          <a:prstGeom prst="rect">
            <a:avLst/>
          </a:prstGeom>
          <a:solidFill>
            <a:srgbClr val="18203B">
              <a:alpha val="67058"/>
            </a:srgbClr>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anchor="ctr"/>
          <a:lstStyle/>
          <a:p>
            <a:pPr algn="ctr" eaLnBrk="0" fontAlgn="base" hangingPunct="0">
              <a:spcBef>
                <a:spcPct val="0"/>
              </a:spcBef>
              <a:spcAft>
                <a:spcPct val="0"/>
              </a:spcAft>
            </a:pPr>
            <a:endParaRPr lang="en-US" sz="2000" smtClean="0">
              <a:solidFill>
                <a:srgbClr val="000000"/>
              </a:solidFill>
              <a:latin typeface="Times" pitchFamily="18" charset="0"/>
            </a:endParaRPr>
          </a:p>
        </p:txBody>
      </p:sp>
      <p:sp>
        <p:nvSpPr>
          <p:cNvPr id="2054" name="Line 16"/>
          <p:cNvSpPr>
            <a:spLocks noChangeShapeType="1"/>
          </p:cNvSpPr>
          <p:nvPr/>
        </p:nvSpPr>
        <p:spPr bwMode="auto">
          <a:xfrm>
            <a:off x="2209800" y="0"/>
            <a:ext cx="0" cy="98742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sp>
        <p:nvSpPr>
          <p:cNvPr id="2055" name="Rectangle 19"/>
          <p:cNvSpPr>
            <a:spLocks noGrp="1" noChangeArrowheads="1"/>
          </p:cNvSpPr>
          <p:nvPr>
            <p:ph type="title"/>
          </p:nvPr>
        </p:nvSpPr>
        <p:spPr bwMode="auto">
          <a:xfrm>
            <a:off x="2357438" y="152400"/>
            <a:ext cx="6710362"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6" name="Rectangle 20"/>
          <p:cNvSpPr>
            <a:spLocks noGrp="1" noChangeArrowheads="1"/>
          </p:cNvSpPr>
          <p:nvPr>
            <p:ph type="body" idx="1"/>
          </p:nvPr>
        </p:nvSpPr>
        <p:spPr bwMode="auto">
          <a:xfrm>
            <a:off x="365125" y="1352550"/>
            <a:ext cx="8413750"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7" name="Rectangle 19"/>
          <p:cNvSpPr>
            <a:spLocks noChangeArrowheads="1"/>
          </p:cNvSpPr>
          <p:nvPr/>
        </p:nvSpPr>
        <p:spPr bwMode="auto">
          <a:xfrm>
            <a:off x="123825" y="171450"/>
            <a:ext cx="1981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eaLnBrk="0" fontAlgn="base" hangingPunct="0">
              <a:spcBef>
                <a:spcPct val="0"/>
              </a:spcBef>
              <a:spcAft>
                <a:spcPct val="0"/>
              </a:spcAft>
            </a:pPr>
            <a:endParaRPr lang="en-US" sz="3000" smtClean="0">
              <a:solidFill>
                <a:srgbClr val="FFFFFF"/>
              </a:solidFill>
            </a:endParaRPr>
          </a:p>
        </p:txBody>
      </p:sp>
      <p:sp>
        <p:nvSpPr>
          <p:cNvPr id="4" name="Footer Placeholder 3"/>
          <p:cNvSpPr>
            <a:spLocks noGrp="1"/>
          </p:cNvSpPr>
          <p:nvPr>
            <p:ph type="ftr" sz="quarter" idx="3"/>
          </p:nvPr>
        </p:nvSpPr>
        <p:spPr>
          <a:xfrm>
            <a:off x="19050" y="6492875"/>
            <a:ext cx="8229600" cy="347663"/>
          </a:xfrm>
          <a:prstGeom prst="rect">
            <a:avLst/>
          </a:prstGeom>
        </p:spPr>
        <p:txBody>
          <a:bodyPr vert="horz" lIns="91440" tIns="45720" rIns="91440" bIns="45720" rtlCol="0" anchor="ctr"/>
          <a:lstStyle>
            <a:lvl1pPr algn="l" eaLnBrk="0" hangingPunct="0">
              <a:defRPr sz="1200" b="1">
                <a:solidFill>
                  <a:srgbClr val="FFFFFF"/>
                </a:solidFill>
                <a:latin typeface="+mn-lt"/>
              </a:defRPr>
            </a:lvl1pPr>
          </a:lstStyle>
          <a:p>
            <a:pPr fontAlgn="base">
              <a:spcBef>
                <a:spcPct val="0"/>
              </a:spcBef>
              <a:spcAft>
                <a:spcPct val="0"/>
              </a:spcAft>
              <a:defRPr/>
            </a:pPr>
            <a:endParaRPr lang="en-US"/>
          </a:p>
        </p:txBody>
      </p:sp>
      <p:sp>
        <p:nvSpPr>
          <p:cNvPr id="14" name="Slide Number Placeholder 2"/>
          <p:cNvSpPr>
            <a:spLocks noGrp="1"/>
          </p:cNvSpPr>
          <p:nvPr>
            <p:ph type="sldNum" sz="quarter" idx="4"/>
          </p:nvPr>
        </p:nvSpPr>
        <p:spPr>
          <a:xfrm>
            <a:off x="8394700" y="6492875"/>
            <a:ext cx="730250" cy="347663"/>
          </a:xfrm>
          <a:prstGeom prst="rect">
            <a:avLst/>
          </a:prstGeom>
        </p:spPr>
        <p:txBody>
          <a:bodyPr vert="horz" lIns="91440" tIns="45720" rIns="91440" bIns="45720" rtlCol="0" anchor="ctr"/>
          <a:lstStyle>
            <a:lvl1pPr algn="r" eaLnBrk="0" hangingPunct="0">
              <a:defRPr sz="1200">
                <a:solidFill>
                  <a:srgbClr val="FFFFFF"/>
                </a:solidFill>
                <a:latin typeface="+mn-lt"/>
              </a:defRPr>
            </a:lvl1pPr>
          </a:lstStyle>
          <a:p>
            <a:pPr fontAlgn="base">
              <a:spcBef>
                <a:spcPct val="0"/>
              </a:spcBef>
              <a:spcAft>
                <a:spcPct val="0"/>
              </a:spcAft>
              <a:defRPr/>
            </a:pPr>
            <a:r>
              <a:rPr lang="en-US"/>
              <a:t>4H-</a:t>
            </a:r>
            <a:fld id="{53EBF9D0-E32D-42C2-848C-681F80FFE457}"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06452582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Lst>
  <p:timing>
    <p:tnLst>
      <p:par>
        <p:cTn id="1" dur="indefinite" restart="never" nodeType="tmRoot"/>
      </p:par>
    </p:tnLst>
  </p:timing>
  <p:hf hdr="0" dt="0"/>
  <p:txStyles>
    <p:titleStyle>
      <a:lvl1pPr algn="r" rtl="0" eaLnBrk="0" fontAlgn="base" hangingPunct="0">
        <a:spcBef>
          <a:spcPct val="0"/>
        </a:spcBef>
        <a:spcAft>
          <a:spcPct val="0"/>
        </a:spcAft>
        <a:defRPr sz="3000">
          <a:solidFill>
            <a:schemeClr val="bg1"/>
          </a:solidFill>
          <a:latin typeface="+mj-lt"/>
          <a:ea typeface="+mj-ea"/>
          <a:cs typeface="+mj-cs"/>
        </a:defRPr>
      </a:lvl1pPr>
      <a:lvl2pPr algn="r" rtl="0" eaLnBrk="0" fontAlgn="base" hangingPunct="0">
        <a:spcBef>
          <a:spcPct val="0"/>
        </a:spcBef>
        <a:spcAft>
          <a:spcPct val="0"/>
        </a:spcAft>
        <a:defRPr sz="3000">
          <a:solidFill>
            <a:schemeClr val="bg1"/>
          </a:solidFill>
          <a:latin typeface="Century Gothic" pitchFamily="34" charset="0"/>
        </a:defRPr>
      </a:lvl2pPr>
      <a:lvl3pPr algn="r" rtl="0" eaLnBrk="0" fontAlgn="base" hangingPunct="0">
        <a:spcBef>
          <a:spcPct val="0"/>
        </a:spcBef>
        <a:spcAft>
          <a:spcPct val="0"/>
        </a:spcAft>
        <a:defRPr sz="3000">
          <a:solidFill>
            <a:schemeClr val="bg1"/>
          </a:solidFill>
          <a:latin typeface="Century Gothic" pitchFamily="34" charset="0"/>
        </a:defRPr>
      </a:lvl3pPr>
      <a:lvl4pPr algn="r" rtl="0" eaLnBrk="0" fontAlgn="base" hangingPunct="0">
        <a:spcBef>
          <a:spcPct val="0"/>
        </a:spcBef>
        <a:spcAft>
          <a:spcPct val="0"/>
        </a:spcAft>
        <a:defRPr sz="3000">
          <a:solidFill>
            <a:schemeClr val="bg1"/>
          </a:solidFill>
          <a:latin typeface="Century Gothic" pitchFamily="34" charset="0"/>
        </a:defRPr>
      </a:lvl4pPr>
      <a:lvl5pPr algn="r" rtl="0" eaLnBrk="0" fontAlgn="base" hangingPunct="0">
        <a:spcBef>
          <a:spcPct val="0"/>
        </a:spcBef>
        <a:spcAft>
          <a:spcPct val="0"/>
        </a:spcAft>
        <a:defRPr sz="3000">
          <a:solidFill>
            <a:schemeClr val="bg1"/>
          </a:solidFill>
          <a:latin typeface="Century Gothic" pitchFamily="34" charset="0"/>
        </a:defRPr>
      </a:lvl5pPr>
      <a:lvl6pPr marL="457200" algn="r" rtl="0" fontAlgn="base">
        <a:spcBef>
          <a:spcPct val="0"/>
        </a:spcBef>
        <a:spcAft>
          <a:spcPct val="0"/>
        </a:spcAft>
        <a:defRPr sz="3000">
          <a:solidFill>
            <a:schemeClr val="bg1"/>
          </a:solidFill>
          <a:latin typeface="Century Gothic" pitchFamily="34" charset="0"/>
        </a:defRPr>
      </a:lvl6pPr>
      <a:lvl7pPr marL="914400" algn="r" rtl="0" fontAlgn="base">
        <a:spcBef>
          <a:spcPct val="0"/>
        </a:spcBef>
        <a:spcAft>
          <a:spcPct val="0"/>
        </a:spcAft>
        <a:defRPr sz="3000">
          <a:solidFill>
            <a:schemeClr val="bg1"/>
          </a:solidFill>
          <a:latin typeface="Century Gothic" pitchFamily="34" charset="0"/>
        </a:defRPr>
      </a:lvl7pPr>
      <a:lvl8pPr marL="1371600" algn="r" rtl="0" fontAlgn="base">
        <a:spcBef>
          <a:spcPct val="0"/>
        </a:spcBef>
        <a:spcAft>
          <a:spcPct val="0"/>
        </a:spcAft>
        <a:defRPr sz="3000">
          <a:solidFill>
            <a:schemeClr val="bg1"/>
          </a:solidFill>
          <a:latin typeface="Century Gothic" pitchFamily="34" charset="0"/>
        </a:defRPr>
      </a:lvl8pPr>
      <a:lvl9pPr marL="1828800" algn="r" rtl="0" fontAlgn="base">
        <a:spcBef>
          <a:spcPct val="0"/>
        </a:spcBef>
        <a:spcAft>
          <a:spcPct val="0"/>
        </a:spcAft>
        <a:defRPr sz="3000">
          <a:solidFill>
            <a:schemeClr val="bg1"/>
          </a:solidFill>
          <a:latin typeface="Century Gothic" pitchFamily="34" charset="0"/>
        </a:defRPr>
      </a:lvl9pPr>
    </p:titleStyle>
    <p:bodyStyle>
      <a:lvl1pPr marL="342900" indent="-342900" algn="l" rtl="0" eaLnBrk="0" fontAlgn="base" hangingPunct="0">
        <a:spcBef>
          <a:spcPts val="2400"/>
        </a:spcBef>
        <a:spcAft>
          <a:spcPct val="0"/>
        </a:spcAft>
        <a:buClr>
          <a:srgbClr val="A30000"/>
        </a:buClr>
        <a:buChar char="•"/>
        <a:defRPr sz="3000">
          <a:solidFill>
            <a:srgbClr val="1C1C1C"/>
          </a:solidFill>
          <a:latin typeface="+mn-lt"/>
          <a:ea typeface="+mn-ea"/>
          <a:cs typeface="+mn-cs"/>
        </a:defRPr>
      </a:lvl1pPr>
      <a:lvl2pPr marL="742950" indent="-285750" algn="l" rtl="0" eaLnBrk="0" fontAlgn="base" hangingPunct="0">
        <a:spcBef>
          <a:spcPts val="1800"/>
        </a:spcBef>
        <a:spcAft>
          <a:spcPct val="0"/>
        </a:spcAft>
        <a:buClr>
          <a:srgbClr val="A30000"/>
        </a:buClr>
        <a:buFont typeface="Arial" charset="0"/>
        <a:buChar char="–"/>
        <a:defRPr sz="2800">
          <a:solidFill>
            <a:srgbClr val="1C1C1C"/>
          </a:solidFill>
          <a:latin typeface="+mn-lt"/>
        </a:defRPr>
      </a:lvl2pPr>
      <a:lvl3pPr marL="1143000" indent="-228600" algn="l" rtl="0" eaLnBrk="0" fontAlgn="base" hangingPunct="0">
        <a:spcBef>
          <a:spcPts val="1200"/>
        </a:spcBef>
        <a:spcAft>
          <a:spcPct val="0"/>
        </a:spcAft>
        <a:buClr>
          <a:srgbClr val="A30000"/>
        </a:buClr>
        <a:buChar char="•"/>
        <a:defRPr sz="2400">
          <a:solidFill>
            <a:srgbClr val="1C1C1C"/>
          </a:solidFill>
          <a:latin typeface="+mn-lt"/>
        </a:defRPr>
      </a:lvl3pPr>
      <a:lvl4pPr marL="1600200" indent="-228600" algn="l" rtl="0" eaLnBrk="0" fontAlgn="base" hangingPunct="0">
        <a:spcBef>
          <a:spcPct val="20000"/>
        </a:spcBef>
        <a:spcAft>
          <a:spcPct val="0"/>
        </a:spcAft>
        <a:buClr>
          <a:srgbClr val="A30000"/>
        </a:buClr>
        <a:buFont typeface="Arial" charset="0"/>
        <a:buChar char="–"/>
        <a:defRPr sz="2000">
          <a:solidFill>
            <a:srgbClr val="1C1C1C"/>
          </a:solidFill>
          <a:latin typeface="+mn-lt"/>
        </a:defRPr>
      </a:lvl4pPr>
      <a:lvl5pPr marL="2057400" indent="-228600" algn="l" rtl="0" eaLnBrk="0" fontAlgn="base" hangingPunct="0">
        <a:spcBef>
          <a:spcPct val="20000"/>
        </a:spcBef>
        <a:spcAft>
          <a:spcPct val="0"/>
        </a:spcAft>
        <a:buClr>
          <a:srgbClr val="A30000"/>
        </a:buClr>
        <a:buFont typeface="Arial" charset="0"/>
        <a:buChar char="»"/>
        <a:defRPr sz="2000">
          <a:solidFill>
            <a:srgbClr val="1C1C1C"/>
          </a:solidFill>
          <a:latin typeface="+mn-lt"/>
        </a:defRPr>
      </a:lvl5pPr>
      <a:lvl6pPr marL="2514600" indent="-228600" algn="l" rtl="0" fontAlgn="base">
        <a:spcBef>
          <a:spcPct val="20000"/>
        </a:spcBef>
        <a:spcAft>
          <a:spcPct val="0"/>
        </a:spcAft>
        <a:buClr>
          <a:srgbClr val="A30000"/>
        </a:buClr>
        <a:buFont typeface="Arial" charset="0"/>
        <a:buChar char="»"/>
        <a:defRPr sz="2000">
          <a:solidFill>
            <a:srgbClr val="646464"/>
          </a:solidFill>
          <a:latin typeface="+mn-lt"/>
        </a:defRPr>
      </a:lvl6pPr>
      <a:lvl7pPr marL="2971800" indent="-228600" algn="l" rtl="0" fontAlgn="base">
        <a:spcBef>
          <a:spcPct val="20000"/>
        </a:spcBef>
        <a:spcAft>
          <a:spcPct val="0"/>
        </a:spcAft>
        <a:buClr>
          <a:srgbClr val="A30000"/>
        </a:buClr>
        <a:buFont typeface="Arial" charset="0"/>
        <a:buChar char="»"/>
        <a:defRPr sz="2000">
          <a:solidFill>
            <a:srgbClr val="646464"/>
          </a:solidFill>
          <a:latin typeface="+mn-lt"/>
        </a:defRPr>
      </a:lvl7pPr>
      <a:lvl8pPr marL="3429000" indent="-228600" algn="l" rtl="0" fontAlgn="base">
        <a:spcBef>
          <a:spcPct val="20000"/>
        </a:spcBef>
        <a:spcAft>
          <a:spcPct val="0"/>
        </a:spcAft>
        <a:buClr>
          <a:srgbClr val="A30000"/>
        </a:buClr>
        <a:buFont typeface="Arial" charset="0"/>
        <a:buChar char="»"/>
        <a:defRPr sz="2000">
          <a:solidFill>
            <a:srgbClr val="646464"/>
          </a:solidFill>
          <a:latin typeface="+mn-lt"/>
        </a:defRPr>
      </a:lvl8pPr>
      <a:lvl9pPr marL="3886200" indent="-228600" algn="l" rtl="0" fontAlgn="base">
        <a:spcBef>
          <a:spcPct val="20000"/>
        </a:spcBef>
        <a:spcAft>
          <a:spcPct val="0"/>
        </a:spcAft>
        <a:buClr>
          <a:srgbClr val="A30000"/>
        </a:buClr>
        <a:buFont typeface="Arial" charset="0"/>
        <a:buChar char="»"/>
        <a:defRPr sz="2000">
          <a:solidFill>
            <a:srgbClr val="646464"/>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11"/>
          <p:cNvSpPr>
            <a:spLocks noChangeArrowheads="1"/>
          </p:cNvSpPr>
          <p:nvPr/>
        </p:nvSpPr>
        <p:spPr bwMode="auto">
          <a:xfrm>
            <a:off x="0" y="6477000"/>
            <a:ext cx="9144000" cy="381000"/>
          </a:xfrm>
          <a:prstGeom prst="rect">
            <a:avLst/>
          </a:prstGeom>
          <a:solidFill>
            <a:srgbClr val="18203B"/>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000" smtClean="0">
              <a:solidFill>
                <a:srgbClr val="000000"/>
              </a:solidFill>
              <a:latin typeface="Times" pitchFamily="18" charset="0"/>
            </a:endParaRPr>
          </a:p>
        </p:txBody>
      </p:sp>
      <p:pic>
        <p:nvPicPr>
          <p:cNvPr id="3075" name="Picture 12" descr="Cone_Flare"/>
          <p:cNvPicPr>
            <a:picLocks noChangeAspect="1" noChangeArrowheads="1"/>
          </p:cNvPicPr>
          <p:nvPr/>
        </p:nvPicPr>
        <p:blipFill>
          <a:blip r:embed="rId16">
            <a:extLst>
              <a:ext uri="{28A0092B-C50C-407E-A947-70E740481C1C}">
                <a14:useLocalDpi xmlns:a14="http://schemas.microsoft.com/office/drawing/2010/main" val="0"/>
              </a:ext>
            </a:extLst>
          </a:blip>
          <a:srcRect t="922" r="175"/>
          <a:stretch>
            <a:fillRect/>
          </a:stretch>
        </p:blipFill>
        <p:spPr bwMode="auto">
          <a:xfrm>
            <a:off x="2179638" y="0"/>
            <a:ext cx="6964362"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8"/>
          <p:cNvSpPr>
            <a:spLocks noChangeArrowheads="1"/>
          </p:cNvSpPr>
          <p:nvPr/>
        </p:nvSpPr>
        <p:spPr bwMode="auto">
          <a:xfrm>
            <a:off x="0" y="0"/>
            <a:ext cx="2209800" cy="990600"/>
          </a:xfrm>
          <a:prstGeom prst="rect">
            <a:avLst/>
          </a:prstGeom>
          <a:solidFill>
            <a:srgbClr val="18203B"/>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000" smtClean="0">
              <a:solidFill>
                <a:srgbClr val="000000"/>
              </a:solidFill>
              <a:latin typeface="Times" pitchFamily="18" charset="0"/>
            </a:endParaRPr>
          </a:p>
        </p:txBody>
      </p:sp>
      <p:sp>
        <p:nvSpPr>
          <p:cNvPr id="3077" name="Rectangle 10"/>
          <p:cNvSpPr>
            <a:spLocks noChangeArrowheads="1"/>
          </p:cNvSpPr>
          <p:nvPr/>
        </p:nvSpPr>
        <p:spPr bwMode="auto">
          <a:xfrm>
            <a:off x="2209800" y="0"/>
            <a:ext cx="6934200" cy="990600"/>
          </a:xfrm>
          <a:prstGeom prst="rect">
            <a:avLst/>
          </a:prstGeom>
          <a:solidFill>
            <a:srgbClr val="18203B">
              <a:alpha val="67058"/>
            </a:srgbClr>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anchor="ctr"/>
          <a:lstStyle/>
          <a:p>
            <a:pPr algn="ctr" eaLnBrk="0" fontAlgn="base" hangingPunct="0">
              <a:spcBef>
                <a:spcPct val="0"/>
              </a:spcBef>
              <a:spcAft>
                <a:spcPct val="0"/>
              </a:spcAft>
            </a:pPr>
            <a:endParaRPr lang="en-US" sz="2000" smtClean="0">
              <a:solidFill>
                <a:srgbClr val="000000"/>
              </a:solidFill>
              <a:latin typeface="Times" pitchFamily="18" charset="0"/>
            </a:endParaRPr>
          </a:p>
        </p:txBody>
      </p:sp>
      <p:sp>
        <p:nvSpPr>
          <p:cNvPr id="3078" name="Line 16"/>
          <p:cNvSpPr>
            <a:spLocks noChangeShapeType="1"/>
          </p:cNvSpPr>
          <p:nvPr/>
        </p:nvSpPr>
        <p:spPr bwMode="auto">
          <a:xfrm>
            <a:off x="2209800" y="0"/>
            <a:ext cx="0" cy="98742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sp>
        <p:nvSpPr>
          <p:cNvPr id="3079" name="Rectangle 19"/>
          <p:cNvSpPr>
            <a:spLocks noGrp="1" noChangeArrowheads="1"/>
          </p:cNvSpPr>
          <p:nvPr>
            <p:ph type="title"/>
          </p:nvPr>
        </p:nvSpPr>
        <p:spPr bwMode="auto">
          <a:xfrm>
            <a:off x="2357438" y="152400"/>
            <a:ext cx="6710362"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80" name="Rectangle 20"/>
          <p:cNvSpPr>
            <a:spLocks noGrp="1" noChangeArrowheads="1"/>
          </p:cNvSpPr>
          <p:nvPr>
            <p:ph type="body" idx="1"/>
          </p:nvPr>
        </p:nvSpPr>
        <p:spPr bwMode="auto">
          <a:xfrm>
            <a:off x="365125" y="1352550"/>
            <a:ext cx="8413750"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1" name="Rectangle 19"/>
          <p:cNvSpPr>
            <a:spLocks noChangeArrowheads="1"/>
          </p:cNvSpPr>
          <p:nvPr/>
        </p:nvSpPr>
        <p:spPr bwMode="auto">
          <a:xfrm>
            <a:off x="123825" y="171450"/>
            <a:ext cx="1981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eaLnBrk="0" fontAlgn="base" hangingPunct="0">
              <a:spcBef>
                <a:spcPct val="0"/>
              </a:spcBef>
              <a:spcAft>
                <a:spcPct val="0"/>
              </a:spcAft>
            </a:pPr>
            <a:endParaRPr lang="en-US" sz="3000" smtClean="0">
              <a:solidFill>
                <a:srgbClr val="FFFFFF"/>
              </a:solidFill>
            </a:endParaRPr>
          </a:p>
        </p:txBody>
      </p:sp>
      <p:sp>
        <p:nvSpPr>
          <p:cNvPr id="4" name="Footer Placeholder 3"/>
          <p:cNvSpPr>
            <a:spLocks noGrp="1"/>
          </p:cNvSpPr>
          <p:nvPr>
            <p:ph type="ftr" sz="quarter" idx="3"/>
          </p:nvPr>
        </p:nvSpPr>
        <p:spPr>
          <a:xfrm>
            <a:off x="19050" y="6492875"/>
            <a:ext cx="8229600" cy="347663"/>
          </a:xfrm>
          <a:prstGeom prst="rect">
            <a:avLst/>
          </a:prstGeom>
        </p:spPr>
        <p:txBody>
          <a:bodyPr vert="horz" lIns="91440" tIns="45720" rIns="91440" bIns="45720" rtlCol="0" anchor="ctr"/>
          <a:lstStyle>
            <a:lvl1pPr algn="l" eaLnBrk="0" hangingPunct="0">
              <a:defRPr sz="1200" b="1">
                <a:solidFill>
                  <a:srgbClr val="FFFFFF"/>
                </a:solidFill>
                <a:latin typeface="+mn-lt"/>
              </a:defRPr>
            </a:lvl1pPr>
          </a:lstStyle>
          <a:p>
            <a:pPr fontAlgn="base">
              <a:spcBef>
                <a:spcPct val="0"/>
              </a:spcBef>
              <a:spcAft>
                <a:spcPct val="0"/>
              </a:spcAft>
              <a:defRPr/>
            </a:pPr>
            <a:endParaRPr lang="en-US"/>
          </a:p>
        </p:txBody>
      </p:sp>
      <p:sp>
        <p:nvSpPr>
          <p:cNvPr id="14" name="Slide Number Placeholder 2"/>
          <p:cNvSpPr>
            <a:spLocks noGrp="1"/>
          </p:cNvSpPr>
          <p:nvPr>
            <p:ph type="sldNum" sz="quarter" idx="4"/>
          </p:nvPr>
        </p:nvSpPr>
        <p:spPr>
          <a:xfrm>
            <a:off x="8394700" y="6492875"/>
            <a:ext cx="730250" cy="347663"/>
          </a:xfrm>
          <a:prstGeom prst="rect">
            <a:avLst/>
          </a:prstGeom>
        </p:spPr>
        <p:txBody>
          <a:bodyPr vert="horz" lIns="91440" tIns="45720" rIns="91440" bIns="45720" rtlCol="0" anchor="ctr"/>
          <a:lstStyle>
            <a:lvl1pPr algn="r" eaLnBrk="0" hangingPunct="0">
              <a:defRPr sz="1200">
                <a:solidFill>
                  <a:srgbClr val="FFFFFF"/>
                </a:solidFill>
                <a:latin typeface="+mn-lt"/>
              </a:defRPr>
            </a:lvl1pPr>
          </a:lstStyle>
          <a:p>
            <a:pPr fontAlgn="base">
              <a:spcBef>
                <a:spcPct val="0"/>
              </a:spcBef>
              <a:spcAft>
                <a:spcPct val="0"/>
              </a:spcAft>
              <a:defRPr/>
            </a:pPr>
            <a:r>
              <a:rPr lang="en-US"/>
              <a:t>4H-</a:t>
            </a:r>
            <a:fld id="{4F6C8B81-DD72-477C-83F4-D2E5F696FFA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71060274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Lst>
  <p:timing>
    <p:tnLst>
      <p:par>
        <p:cTn id="1" dur="indefinite" restart="never" nodeType="tmRoot"/>
      </p:par>
    </p:tnLst>
  </p:timing>
  <p:hf hdr="0" dt="0"/>
  <p:txStyles>
    <p:titleStyle>
      <a:lvl1pPr algn="r" rtl="0" eaLnBrk="0" fontAlgn="base" hangingPunct="0">
        <a:spcBef>
          <a:spcPct val="0"/>
        </a:spcBef>
        <a:spcAft>
          <a:spcPct val="0"/>
        </a:spcAft>
        <a:defRPr sz="3000">
          <a:solidFill>
            <a:schemeClr val="bg1"/>
          </a:solidFill>
          <a:latin typeface="+mj-lt"/>
          <a:ea typeface="+mj-ea"/>
          <a:cs typeface="+mj-cs"/>
        </a:defRPr>
      </a:lvl1pPr>
      <a:lvl2pPr algn="r" rtl="0" eaLnBrk="0" fontAlgn="base" hangingPunct="0">
        <a:spcBef>
          <a:spcPct val="0"/>
        </a:spcBef>
        <a:spcAft>
          <a:spcPct val="0"/>
        </a:spcAft>
        <a:defRPr sz="3000">
          <a:solidFill>
            <a:schemeClr val="bg1"/>
          </a:solidFill>
          <a:latin typeface="Century Gothic" pitchFamily="34" charset="0"/>
        </a:defRPr>
      </a:lvl2pPr>
      <a:lvl3pPr algn="r" rtl="0" eaLnBrk="0" fontAlgn="base" hangingPunct="0">
        <a:spcBef>
          <a:spcPct val="0"/>
        </a:spcBef>
        <a:spcAft>
          <a:spcPct val="0"/>
        </a:spcAft>
        <a:defRPr sz="3000">
          <a:solidFill>
            <a:schemeClr val="bg1"/>
          </a:solidFill>
          <a:latin typeface="Century Gothic" pitchFamily="34" charset="0"/>
        </a:defRPr>
      </a:lvl3pPr>
      <a:lvl4pPr algn="r" rtl="0" eaLnBrk="0" fontAlgn="base" hangingPunct="0">
        <a:spcBef>
          <a:spcPct val="0"/>
        </a:spcBef>
        <a:spcAft>
          <a:spcPct val="0"/>
        </a:spcAft>
        <a:defRPr sz="3000">
          <a:solidFill>
            <a:schemeClr val="bg1"/>
          </a:solidFill>
          <a:latin typeface="Century Gothic" pitchFamily="34" charset="0"/>
        </a:defRPr>
      </a:lvl4pPr>
      <a:lvl5pPr algn="r" rtl="0" eaLnBrk="0" fontAlgn="base" hangingPunct="0">
        <a:spcBef>
          <a:spcPct val="0"/>
        </a:spcBef>
        <a:spcAft>
          <a:spcPct val="0"/>
        </a:spcAft>
        <a:defRPr sz="3000">
          <a:solidFill>
            <a:schemeClr val="bg1"/>
          </a:solidFill>
          <a:latin typeface="Century Gothic" pitchFamily="34" charset="0"/>
        </a:defRPr>
      </a:lvl5pPr>
      <a:lvl6pPr marL="457200" algn="r" rtl="0" fontAlgn="base">
        <a:spcBef>
          <a:spcPct val="0"/>
        </a:spcBef>
        <a:spcAft>
          <a:spcPct val="0"/>
        </a:spcAft>
        <a:defRPr sz="3000">
          <a:solidFill>
            <a:schemeClr val="bg1"/>
          </a:solidFill>
          <a:latin typeface="Century Gothic" pitchFamily="34" charset="0"/>
        </a:defRPr>
      </a:lvl6pPr>
      <a:lvl7pPr marL="914400" algn="r" rtl="0" fontAlgn="base">
        <a:spcBef>
          <a:spcPct val="0"/>
        </a:spcBef>
        <a:spcAft>
          <a:spcPct val="0"/>
        </a:spcAft>
        <a:defRPr sz="3000">
          <a:solidFill>
            <a:schemeClr val="bg1"/>
          </a:solidFill>
          <a:latin typeface="Century Gothic" pitchFamily="34" charset="0"/>
        </a:defRPr>
      </a:lvl7pPr>
      <a:lvl8pPr marL="1371600" algn="r" rtl="0" fontAlgn="base">
        <a:spcBef>
          <a:spcPct val="0"/>
        </a:spcBef>
        <a:spcAft>
          <a:spcPct val="0"/>
        </a:spcAft>
        <a:defRPr sz="3000">
          <a:solidFill>
            <a:schemeClr val="bg1"/>
          </a:solidFill>
          <a:latin typeface="Century Gothic" pitchFamily="34" charset="0"/>
        </a:defRPr>
      </a:lvl8pPr>
      <a:lvl9pPr marL="1828800" algn="r" rtl="0" fontAlgn="base">
        <a:spcBef>
          <a:spcPct val="0"/>
        </a:spcBef>
        <a:spcAft>
          <a:spcPct val="0"/>
        </a:spcAft>
        <a:defRPr sz="3000">
          <a:solidFill>
            <a:schemeClr val="bg1"/>
          </a:solidFill>
          <a:latin typeface="Century Gothic" pitchFamily="34" charset="0"/>
        </a:defRPr>
      </a:lvl9pPr>
    </p:titleStyle>
    <p:bodyStyle>
      <a:lvl1pPr marL="342900" indent="-342900" algn="l" rtl="0" eaLnBrk="0" fontAlgn="base" hangingPunct="0">
        <a:spcBef>
          <a:spcPts val="2400"/>
        </a:spcBef>
        <a:spcAft>
          <a:spcPct val="0"/>
        </a:spcAft>
        <a:buClr>
          <a:srgbClr val="A30000"/>
        </a:buClr>
        <a:buChar char="•"/>
        <a:defRPr sz="3000">
          <a:solidFill>
            <a:srgbClr val="1C1C1C"/>
          </a:solidFill>
          <a:latin typeface="+mn-lt"/>
          <a:ea typeface="+mn-ea"/>
          <a:cs typeface="+mn-cs"/>
        </a:defRPr>
      </a:lvl1pPr>
      <a:lvl2pPr marL="742950" indent="-285750" algn="l" rtl="0" eaLnBrk="0" fontAlgn="base" hangingPunct="0">
        <a:spcBef>
          <a:spcPts val="1800"/>
        </a:spcBef>
        <a:spcAft>
          <a:spcPct val="0"/>
        </a:spcAft>
        <a:buClr>
          <a:srgbClr val="A30000"/>
        </a:buClr>
        <a:buFont typeface="Arial" charset="0"/>
        <a:buChar char="–"/>
        <a:defRPr sz="2800">
          <a:solidFill>
            <a:srgbClr val="1C1C1C"/>
          </a:solidFill>
          <a:latin typeface="+mn-lt"/>
        </a:defRPr>
      </a:lvl2pPr>
      <a:lvl3pPr marL="1143000" indent="-228600" algn="l" rtl="0" eaLnBrk="0" fontAlgn="base" hangingPunct="0">
        <a:spcBef>
          <a:spcPts val="1200"/>
        </a:spcBef>
        <a:spcAft>
          <a:spcPct val="0"/>
        </a:spcAft>
        <a:buClr>
          <a:srgbClr val="A30000"/>
        </a:buClr>
        <a:buChar char="•"/>
        <a:defRPr sz="2400">
          <a:solidFill>
            <a:srgbClr val="1C1C1C"/>
          </a:solidFill>
          <a:latin typeface="+mn-lt"/>
        </a:defRPr>
      </a:lvl3pPr>
      <a:lvl4pPr marL="1600200" indent="-228600" algn="l" rtl="0" eaLnBrk="0" fontAlgn="base" hangingPunct="0">
        <a:spcBef>
          <a:spcPct val="20000"/>
        </a:spcBef>
        <a:spcAft>
          <a:spcPct val="0"/>
        </a:spcAft>
        <a:buClr>
          <a:srgbClr val="A30000"/>
        </a:buClr>
        <a:buFont typeface="Arial" charset="0"/>
        <a:buChar char="–"/>
        <a:defRPr sz="2000">
          <a:solidFill>
            <a:srgbClr val="1C1C1C"/>
          </a:solidFill>
          <a:latin typeface="+mn-lt"/>
        </a:defRPr>
      </a:lvl4pPr>
      <a:lvl5pPr marL="2057400" indent="-228600" algn="l" rtl="0" eaLnBrk="0" fontAlgn="base" hangingPunct="0">
        <a:spcBef>
          <a:spcPct val="20000"/>
        </a:spcBef>
        <a:spcAft>
          <a:spcPct val="0"/>
        </a:spcAft>
        <a:buClr>
          <a:srgbClr val="A30000"/>
        </a:buClr>
        <a:buFont typeface="Arial" charset="0"/>
        <a:buChar char="»"/>
        <a:defRPr sz="2000">
          <a:solidFill>
            <a:srgbClr val="1C1C1C"/>
          </a:solidFill>
          <a:latin typeface="+mn-lt"/>
        </a:defRPr>
      </a:lvl5pPr>
      <a:lvl6pPr marL="2514600" indent="-228600" algn="l" rtl="0" fontAlgn="base">
        <a:spcBef>
          <a:spcPct val="20000"/>
        </a:spcBef>
        <a:spcAft>
          <a:spcPct val="0"/>
        </a:spcAft>
        <a:buClr>
          <a:srgbClr val="A30000"/>
        </a:buClr>
        <a:buFont typeface="Arial" charset="0"/>
        <a:buChar char="»"/>
        <a:defRPr sz="2000">
          <a:solidFill>
            <a:srgbClr val="646464"/>
          </a:solidFill>
          <a:latin typeface="+mn-lt"/>
        </a:defRPr>
      </a:lvl6pPr>
      <a:lvl7pPr marL="2971800" indent="-228600" algn="l" rtl="0" fontAlgn="base">
        <a:spcBef>
          <a:spcPct val="20000"/>
        </a:spcBef>
        <a:spcAft>
          <a:spcPct val="0"/>
        </a:spcAft>
        <a:buClr>
          <a:srgbClr val="A30000"/>
        </a:buClr>
        <a:buFont typeface="Arial" charset="0"/>
        <a:buChar char="»"/>
        <a:defRPr sz="2000">
          <a:solidFill>
            <a:srgbClr val="646464"/>
          </a:solidFill>
          <a:latin typeface="+mn-lt"/>
        </a:defRPr>
      </a:lvl7pPr>
      <a:lvl8pPr marL="3429000" indent="-228600" algn="l" rtl="0" fontAlgn="base">
        <a:spcBef>
          <a:spcPct val="20000"/>
        </a:spcBef>
        <a:spcAft>
          <a:spcPct val="0"/>
        </a:spcAft>
        <a:buClr>
          <a:srgbClr val="A30000"/>
        </a:buClr>
        <a:buFont typeface="Arial" charset="0"/>
        <a:buChar char="»"/>
        <a:defRPr sz="2000">
          <a:solidFill>
            <a:srgbClr val="646464"/>
          </a:solidFill>
          <a:latin typeface="+mn-lt"/>
        </a:defRPr>
      </a:lvl8pPr>
      <a:lvl9pPr marL="3886200" indent="-228600" algn="l" rtl="0" fontAlgn="base">
        <a:spcBef>
          <a:spcPct val="20000"/>
        </a:spcBef>
        <a:spcAft>
          <a:spcPct val="0"/>
        </a:spcAft>
        <a:buClr>
          <a:srgbClr val="A30000"/>
        </a:buClr>
        <a:buFont typeface="Arial" charset="0"/>
        <a:buChar char="»"/>
        <a:defRPr sz="2000">
          <a:solidFill>
            <a:srgbClr val="646464"/>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7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40.jpeg"/><Relationship Id="rId4" Type="http://schemas.openxmlformats.org/officeDocument/2006/relationships/image" Target="../media/image39.jpe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Lesson 2:</a:t>
            </a:r>
            <a:br>
              <a:rPr lang="en-US" dirty="0" smtClean="0"/>
            </a:br>
            <a:r>
              <a:rPr lang="en-US" dirty="0" smtClean="0"/>
              <a:t>TIM Fundamentals and Terminology</a:t>
            </a:r>
            <a:endParaRPr lang="en-US" dirty="0"/>
          </a:p>
        </p:txBody>
      </p:sp>
      <p:sp>
        <p:nvSpPr>
          <p:cNvPr id="8" name="Footer Placeholder 7"/>
          <p:cNvSpPr>
            <a:spLocks noGrp="1"/>
          </p:cNvSpPr>
          <p:nvPr>
            <p:ph type="ftr" sz="quarter" idx="3"/>
          </p:nvPr>
        </p:nvSpPr>
        <p:spPr/>
        <p:txBody>
          <a:bodyPr/>
          <a:lstStyle/>
          <a:p>
            <a:endParaRPr lang="en-US" dirty="0"/>
          </a:p>
        </p:txBody>
      </p:sp>
      <p:sp>
        <p:nvSpPr>
          <p:cNvPr id="6" name="Slide Number Placeholder 5"/>
          <p:cNvSpPr>
            <a:spLocks noGrp="1"/>
          </p:cNvSpPr>
          <p:nvPr>
            <p:ph type="sldNum" sz="quarter" idx="4"/>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0</a:t>
            </a:fld>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 r="618" b="21187"/>
          <a:stretch/>
        </p:blipFill>
        <p:spPr>
          <a:xfrm>
            <a:off x="7376707" y="1053694"/>
            <a:ext cx="1772056" cy="1048156"/>
          </a:xfrm>
          <a:prstGeom prst="rect">
            <a:avLst/>
          </a:prstGeom>
          <a:ln>
            <a:noFill/>
          </a:ln>
        </p:spPr>
      </p:pic>
    </p:spTree>
    <p:extLst>
      <p:ext uri="{BB962C8B-B14F-4D97-AF65-F5344CB8AC3E}">
        <p14:creationId xmlns:p14="http://schemas.microsoft.com/office/powerpoint/2010/main" val="866993237"/>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Traffic Incident Management Area </a:t>
            </a:r>
            <a:endParaRPr lang="en-US" dirty="0"/>
          </a:p>
        </p:txBody>
      </p:sp>
      <p:sp>
        <p:nvSpPr>
          <p:cNvPr id="4" name="Footer Placeholder 3"/>
          <p:cNvSpPr>
            <a:spLocks noGrp="1"/>
          </p:cNvSpPr>
          <p:nvPr>
            <p:ph type="ftr" sz="quarter" idx="3"/>
          </p:nvPr>
        </p:nvSpPr>
        <p:spPr/>
        <p:txBody>
          <a:bodyPr/>
          <a:lstStyle/>
          <a:p>
            <a:pPr eaLnBrk="0" fontAlgn="base" hangingPunct="0">
              <a:spcBef>
                <a:spcPct val="0"/>
              </a:spcBef>
              <a:spcAft>
                <a:spcPct val="0"/>
              </a:spcAft>
            </a:pPr>
            <a:endParaRPr lang="en-US" dirty="0"/>
          </a:p>
        </p:txBody>
      </p:sp>
      <p:sp>
        <p:nvSpPr>
          <p:cNvPr id="27" name="TextBox 26"/>
          <p:cNvSpPr txBox="1"/>
          <p:nvPr/>
        </p:nvSpPr>
        <p:spPr>
          <a:xfrm>
            <a:off x="0" y="184773"/>
            <a:ext cx="2212848" cy="553998"/>
          </a:xfrm>
          <a:prstGeom prst="rect">
            <a:avLst/>
          </a:prstGeom>
          <a:noFill/>
        </p:spPr>
        <p:txBody>
          <a:bodyPr wrap="square" rtlCol="0" anchor="ctr">
            <a:spAutoFit/>
          </a:bodyPr>
          <a:lstStyle/>
          <a:p>
            <a:pPr algn="ctr"/>
            <a:r>
              <a:rPr lang="en-US" sz="3000" dirty="0" smtClean="0">
                <a:solidFill>
                  <a:schemeClr val="bg1"/>
                </a:solidFill>
              </a:rPr>
              <a:t>Lesson</a:t>
            </a:r>
            <a:r>
              <a:rPr lang="en-US" sz="3000" baseline="0" dirty="0" smtClean="0">
                <a:solidFill>
                  <a:schemeClr val="bg1"/>
                </a:solidFill>
              </a:rPr>
              <a:t> 2</a:t>
            </a:r>
            <a:endParaRPr lang="en-US" sz="3000" dirty="0">
              <a:solidFill>
                <a:schemeClr val="bg1"/>
              </a:solidFill>
            </a:endParaRPr>
          </a:p>
        </p:txBody>
      </p:sp>
      <p:sp>
        <p:nvSpPr>
          <p:cNvPr id="28" name="Slide Number Placeholder 5"/>
          <p:cNvSpPr>
            <a:spLocks noGrp="1"/>
          </p:cNvSpPr>
          <p:nvPr>
            <p:ph type="sldNum" sz="quarter" idx="4"/>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9</a:t>
            </a:fld>
            <a:endParaRPr lang="en-US" dirty="0"/>
          </a:p>
        </p:txBody>
      </p:sp>
      <p:sp>
        <p:nvSpPr>
          <p:cNvPr id="29" name="TextBox 28"/>
          <p:cNvSpPr txBox="1"/>
          <p:nvPr/>
        </p:nvSpPr>
        <p:spPr>
          <a:xfrm>
            <a:off x="457200" y="990600"/>
            <a:ext cx="8229600" cy="523220"/>
          </a:xfrm>
          <a:prstGeom prst="rect">
            <a:avLst/>
          </a:prstGeom>
          <a:noFill/>
        </p:spPr>
        <p:txBody>
          <a:bodyPr wrap="square" rtlCol="0">
            <a:spAutoFit/>
          </a:bodyPr>
          <a:lstStyle/>
          <a:p>
            <a:pPr algn="ctr"/>
            <a:r>
              <a:rPr lang="en-US" sz="1400" dirty="0" smtClean="0"/>
              <a:t>Temporary Traffic Control (TTC) should be deployed based on conditions, road geometrics, and available TTC devices</a:t>
            </a:r>
            <a:endParaRPr lang="en-US" sz="1400" dirty="0"/>
          </a:p>
        </p:txBody>
      </p:sp>
      <p:grpSp>
        <p:nvGrpSpPr>
          <p:cNvPr id="32" name="Group 31"/>
          <p:cNvGrpSpPr/>
          <p:nvPr/>
        </p:nvGrpSpPr>
        <p:grpSpPr>
          <a:xfrm>
            <a:off x="15080" y="2161024"/>
            <a:ext cx="9070849" cy="1174750"/>
            <a:chOff x="15080" y="126899"/>
            <a:chExt cx="9070849" cy="1174750"/>
          </a:xfrm>
        </p:grpSpPr>
        <p:grpSp>
          <p:nvGrpSpPr>
            <p:cNvPr id="33" name="Group 32"/>
            <p:cNvGrpSpPr/>
            <p:nvPr/>
          </p:nvGrpSpPr>
          <p:grpSpPr>
            <a:xfrm>
              <a:off x="15080" y="126900"/>
              <a:ext cx="9070849" cy="1174749"/>
              <a:chOff x="15080" y="991395"/>
              <a:chExt cx="9070849" cy="1174749"/>
            </a:xfrm>
          </p:grpSpPr>
          <p:grpSp>
            <p:nvGrpSpPr>
              <p:cNvPr id="48" name="Group 47"/>
              <p:cNvGrpSpPr/>
              <p:nvPr/>
            </p:nvGrpSpPr>
            <p:grpSpPr>
              <a:xfrm>
                <a:off x="15081" y="991395"/>
                <a:ext cx="9070848" cy="1174749"/>
                <a:chOff x="15081" y="991395"/>
                <a:chExt cx="9070848" cy="1174749"/>
              </a:xfrm>
            </p:grpSpPr>
            <p:sp>
              <p:nvSpPr>
                <p:cNvPr id="60" name="Rectangle 59"/>
                <p:cNvSpPr/>
                <p:nvPr/>
              </p:nvSpPr>
              <p:spPr>
                <a:xfrm>
                  <a:off x="15081" y="991395"/>
                  <a:ext cx="9069900" cy="1174749"/>
                </a:xfrm>
                <a:prstGeom prst="rect">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15081" y="1250681"/>
                  <a:ext cx="9070848" cy="36576"/>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15081" y="1870869"/>
                  <a:ext cx="9070848" cy="36576"/>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15080" y="1281917"/>
                <a:ext cx="9069900" cy="603160"/>
                <a:chOff x="15080" y="1281917"/>
                <a:chExt cx="9069900" cy="603160"/>
              </a:xfrm>
            </p:grpSpPr>
            <p:grpSp>
              <p:nvGrpSpPr>
                <p:cNvPr id="50" name="Group 49"/>
                <p:cNvGrpSpPr/>
                <p:nvPr/>
              </p:nvGrpSpPr>
              <p:grpSpPr>
                <a:xfrm>
                  <a:off x="15080" y="1281917"/>
                  <a:ext cx="6046056" cy="603160"/>
                  <a:chOff x="15080" y="1281917"/>
                  <a:chExt cx="6046056" cy="603160"/>
                </a:xfrm>
              </p:grpSpPr>
              <p:grpSp>
                <p:nvGrpSpPr>
                  <p:cNvPr id="54" name="Group 53"/>
                  <p:cNvGrpSpPr/>
                  <p:nvPr/>
                </p:nvGrpSpPr>
                <p:grpSpPr>
                  <a:xfrm>
                    <a:off x="15080" y="1281917"/>
                    <a:ext cx="3022212" cy="603160"/>
                    <a:chOff x="15080" y="1281917"/>
                    <a:chExt cx="3022212" cy="603160"/>
                  </a:xfrm>
                </p:grpSpPr>
                <p:pic>
                  <p:nvPicPr>
                    <p:cNvPr id="58" name="Picture 57"/>
                    <p:cNvPicPr>
                      <a:picLocks noChangeAspect="1"/>
                    </p:cNvPicPr>
                    <p:nvPr/>
                  </p:nvPicPr>
                  <p:blipFill rotWithShape="1">
                    <a:blip r:embed="rId3" cstate="print">
                      <a:extLst>
                        <a:ext uri="{28A0092B-C50C-407E-A947-70E740481C1C}">
                          <a14:useLocalDpi xmlns:a14="http://schemas.microsoft.com/office/drawing/2010/main" val="0"/>
                        </a:ext>
                      </a:extLst>
                    </a:blip>
                    <a:srcRect b="108"/>
                    <a:stretch/>
                  </p:blipFill>
                  <p:spPr>
                    <a:xfrm rot="5400000">
                      <a:off x="468645" y="828352"/>
                      <a:ext cx="603160" cy="1510289"/>
                    </a:xfrm>
                    <a:prstGeom prst="rect">
                      <a:avLst/>
                    </a:prstGeom>
                  </p:spPr>
                </p:pic>
                <p:pic>
                  <p:nvPicPr>
                    <p:cNvPr id="59" name="Picture 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979751" y="827536"/>
                      <a:ext cx="603160" cy="1511922"/>
                    </a:xfrm>
                    <a:prstGeom prst="rect">
                      <a:avLst/>
                    </a:prstGeom>
                  </p:spPr>
                </p:pic>
              </p:grpSp>
              <p:grpSp>
                <p:nvGrpSpPr>
                  <p:cNvPr id="55" name="Group 54"/>
                  <p:cNvGrpSpPr/>
                  <p:nvPr/>
                </p:nvGrpSpPr>
                <p:grpSpPr>
                  <a:xfrm>
                    <a:off x="3037292" y="1281917"/>
                    <a:ext cx="3023844" cy="603160"/>
                    <a:chOff x="13448" y="1281917"/>
                    <a:chExt cx="3023844" cy="603160"/>
                  </a:xfrm>
                </p:grpSpPr>
                <p:pic>
                  <p:nvPicPr>
                    <p:cNvPr id="56" name="Picture 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67829" y="827536"/>
                      <a:ext cx="603160" cy="1511922"/>
                    </a:xfrm>
                    <a:prstGeom prst="rect">
                      <a:avLst/>
                    </a:prstGeom>
                  </p:spPr>
                </p:pic>
                <p:pic>
                  <p:nvPicPr>
                    <p:cNvPr id="57" name="Picture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979751" y="827536"/>
                      <a:ext cx="603160" cy="1511922"/>
                    </a:xfrm>
                    <a:prstGeom prst="rect">
                      <a:avLst/>
                    </a:prstGeom>
                  </p:spPr>
                </p:pic>
              </p:grpSp>
            </p:grpSp>
            <p:grpSp>
              <p:nvGrpSpPr>
                <p:cNvPr id="51" name="Group 50"/>
                <p:cNvGrpSpPr/>
                <p:nvPr/>
              </p:nvGrpSpPr>
              <p:grpSpPr>
                <a:xfrm>
                  <a:off x="6061136" y="1281917"/>
                  <a:ext cx="3023844" cy="603160"/>
                  <a:chOff x="13448" y="1281917"/>
                  <a:chExt cx="3023844" cy="603160"/>
                </a:xfrm>
              </p:grpSpPr>
              <p:pic>
                <p:nvPicPr>
                  <p:cNvPr id="52" name="Picture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67829" y="827536"/>
                    <a:ext cx="603160" cy="1511922"/>
                  </a:xfrm>
                  <a:prstGeom prst="rect">
                    <a:avLst/>
                  </a:prstGeom>
                </p:spPr>
              </p:pic>
              <p:pic>
                <p:nvPicPr>
                  <p:cNvPr id="53" name="Picture 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979751" y="827536"/>
                    <a:ext cx="603160" cy="1511922"/>
                  </a:xfrm>
                  <a:prstGeom prst="rect">
                    <a:avLst/>
                  </a:prstGeom>
                </p:spPr>
              </p:pic>
            </p:grpSp>
          </p:grpSp>
        </p:grpSp>
        <p:grpSp>
          <p:nvGrpSpPr>
            <p:cNvPr id="34" name="Group 33"/>
            <p:cNvGrpSpPr/>
            <p:nvPr/>
          </p:nvGrpSpPr>
          <p:grpSpPr>
            <a:xfrm>
              <a:off x="8633460" y="126899"/>
              <a:ext cx="434340" cy="1107297"/>
              <a:chOff x="8633460" y="126899"/>
              <a:chExt cx="434340" cy="1107297"/>
            </a:xfrm>
          </p:grpSpPr>
          <p:grpSp>
            <p:nvGrpSpPr>
              <p:cNvPr id="35" name="Group 34"/>
              <p:cNvGrpSpPr/>
              <p:nvPr/>
            </p:nvGrpSpPr>
            <p:grpSpPr>
              <a:xfrm>
                <a:off x="8633460" y="126899"/>
                <a:ext cx="373380" cy="1107297"/>
                <a:chOff x="8610600" y="126899"/>
                <a:chExt cx="373380" cy="1107297"/>
              </a:xfrm>
            </p:grpSpPr>
            <p:sp>
              <p:nvSpPr>
                <p:cNvPr id="41" name="TextBox 40"/>
                <p:cNvSpPr txBox="1"/>
                <p:nvPr/>
              </p:nvSpPr>
              <p:spPr>
                <a:xfrm rot="5400000">
                  <a:off x="8683503" y="56144"/>
                  <a:ext cx="227822" cy="369332"/>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L</a:t>
                  </a:r>
                  <a:endParaRPr lang="en-US" dirty="0">
                    <a:effectLst>
                      <a:outerShdw blurRad="38100" dist="38100" dir="2700000" algn="tl">
                        <a:srgbClr val="000000">
                          <a:alpha val="43137"/>
                        </a:srgbClr>
                      </a:outerShdw>
                    </a:effectLst>
                  </a:endParaRPr>
                </a:p>
              </p:txBody>
            </p:sp>
            <p:sp>
              <p:nvSpPr>
                <p:cNvPr id="42" name="TextBox 41"/>
                <p:cNvSpPr txBox="1"/>
                <p:nvPr/>
              </p:nvSpPr>
              <p:spPr>
                <a:xfrm rot="5400000">
                  <a:off x="8681355" y="364363"/>
                  <a:ext cx="227822" cy="369332"/>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1</a:t>
                  </a:r>
                  <a:endParaRPr lang="en-US" dirty="0">
                    <a:solidFill>
                      <a:schemeClr val="bg1"/>
                    </a:solidFill>
                    <a:effectLst>
                      <a:outerShdw blurRad="38100" dist="38100" dir="2700000" algn="tl">
                        <a:srgbClr val="000000">
                          <a:alpha val="43137"/>
                        </a:srgbClr>
                      </a:outerShdw>
                    </a:effectLst>
                  </a:endParaRPr>
                </a:p>
              </p:txBody>
            </p:sp>
            <p:sp>
              <p:nvSpPr>
                <p:cNvPr id="43" name="TextBox 42"/>
                <p:cNvSpPr txBox="1"/>
                <p:nvPr/>
              </p:nvSpPr>
              <p:spPr>
                <a:xfrm rot="5400000">
                  <a:off x="8685403" y="661543"/>
                  <a:ext cx="227822" cy="369332"/>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2</a:t>
                  </a:r>
                  <a:endParaRPr lang="en-US" dirty="0">
                    <a:solidFill>
                      <a:schemeClr val="bg1"/>
                    </a:solidFill>
                    <a:effectLst>
                      <a:outerShdw blurRad="38100" dist="38100" dir="2700000" algn="tl">
                        <a:srgbClr val="000000">
                          <a:alpha val="43137"/>
                        </a:srgbClr>
                      </a:outerShdw>
                    </a:effectLst>
                  </a:endParaRPr>
                </a:p>
              </p:txBody>
            </p:sp>
            <p:sp>
              <p:nvSpPr>
                <p:cNvPr id="47" name="TextBox 46"/>
                <p:cNvSpPr txBox="1"/>
                <p:nvPr/>
              </p:nvSpPr>
              <p:spPr>
                <a:xfrm rot="5400000">
                  <a:off x="8681355" y="935619"/>
                  <a:ext cx="227822" cy="369332"/>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R</a:t>
                  </a:r>
                  <a:endParaRPr lang="en-US" dirty="0">
                    <a:effectLst>
                      <a:outerShdw blurRad="38100" dist="38100" dir="2700000" algn="tl">
                        <a:srgbClr val="000000">
                          <a:alpha val="43137"/>
                        </a:srgbClr>
                      </a:outerShdw>
                    </a:effectLst>
                  </a:endParaRPr>
                </a:p>
              </p:txBody>
            </p:sp>
          </p:grpSp>
          <p:sp>
            <p:nvSpPr>
              <p:cNvPr id="39" name="Right Arrow 38"/>
              <p:cNvSpPr/>
              <p:nvPr/>
            </p:nvSpPr>
            <p:spPr>
              <a:xfrm>
                <a:off x="8957812" y="517852"/>
                <a:ext cx="109988" cy="108073"/>
              </a:xfrm>
              <a:prstGeom prst="rightArrow">
                <a:avLst/>
              </a:prstGeom>
              <a:solidFill>
                <a:schemeClr val="bg1"/>
              </a:solidFill>
              <a:ln w="6350">
                <a:solidFill>
                  <a:schemeClr val="tx1"/>
                </a:solidFill>
              </a:ln>
              <a:effectLst>
                <a:outerShdw blurRad="50800" dist="25400" dir="9000000" sx="90000" sy="90000" algn="tr" rotWithShape="0">
                  <a:prstClr val="black">
                    <a:alpha val="4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Arrow 39"/>
              <p:cNvSpPr/>
              <p:nvPr/>
            </p:nvSpPr>
            <p:spPr>
              <a:xfrm>
                <a:off x="8957812" y="815901"/>
                <a:ext cx="109988" cy="108073"/>
              </a:xfrm>
              <a:prstGeom prst="rightArrow">
                <a:avLst/>
              </a:prstGeom>
              <a:solidFill>
                <a:schemeClr val="bg1"/>
              </a:solidFill>
              <a:ln w="6350">
                <a:solidFill>
                  <a:schemeClr val="tx1"/>
                </a:solidFill>
              </a:ln>
              <a:effectLst>
                <a:outerShdw blurRad="50800" dist="25400" dir="9000000" sx="90000" sy="90000" algn="tr" rotWithShape="0">
                  <a:prstClr val="black">
                    <a:alpha val="4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63" name="Crash Vehicl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019502">
            <a:off x="6487975" y="2974806"/>
            <a:ext cx="177239" cy="301407"/>
          </a:xfrm>
          <a:prstGeom prst="rect">
            <a:avLst/>
          </a:prstGeom>
          <a:effectLst>
            <a:outerShdw blurRad="50800" dist="38100" dir="8100000" algn="tr" rotWithShape="0">
              <a:prstClr val="black">
                <a:alpha val="40000"/>
              </a:prstClr>
            </a:outerShdw>
          </a:effectLst>
        </p:spPr>
      </p:pic>
      <p:pic>
        <p:nvPicPr>
          <p:cNvPr id="64" name="Crash Vehicl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600000">
            <a:off x="6182204" y="2899992"/>
            <a:ext cx="177239" cy="301407"/>
          </a:xfrm>
          <a:prstGeom prst="rect">
            <a:avLst/>
          </a:prstGeom>
          <a:effectLst>
            <a:outerShdw blurRad="50800" dist="38100" dir="8100000" algn="tr" rotWithShape="0">
              <a:prstClr val="black">
                <a:alpha val="40000"/>
              </a:prstClr>
            </a:outerShdw>
          </a:effectLst>
        </p:spPr>
      </p:pic>
      <p:pic>
        <p:nvPicPr>
          <p:cNvPr id="65" name="PD Uni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834033" y="2416172"/>
            <a:ext cx="218295" cy="324438"/>
          </a:xfrm>
          <a:prstGeom prst="rect">
            <a:avLst/>
          </a:prstGeom>
          <a:effectLst>
            <a:outerShdw blurRad="50800" dist="38100" dir="8100000" algn="tr" rotWithShape="0">
              <a:prstClr val="black">
                <a:alpha val="40000"/>
              </a:prstClr>
            </a:outerShdw>
          </a:effectLst>
        </p:spPr>
      </p:pic>
      <p:pic>
        <p:nvPicPr>
          <p:cNvPr id="66" name="Fire Engin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5593243" y="2295561"/>
            <a:ext cx="248335" cy="599810"/>
          </a:xfrm>
          <a:prstGeom prst="rect">
            <a:avLst/>
          </a:prstGeom>
          <a:effectLst>
            <a:outerShdw blurRad="50800" dist="38100" dir="8100000" algn="tr" rotWithShape="0">
              <a:prstClr val="black">
                <a:alpha val="40000"/>
              </a:prstClr>
            </a:outerShdw>
          </a:effectLst>
        </p:spPr>
      </p:pic>
      <p:pic>
        <p:nvPicPr>
          <p:cNvPr id="67" name="Con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47973" y="3003114"/>
            <a:ext cx="85115" cy="73099"/>
          </a:xfrm>
          <a:prstGeom prst="rect">
            <a:avLst/>
          </a:prstGeom>
          <a:effectLst>
            <a:outerShdw blurRad="38100" dist="25400" dir="19800000" algn="bl" rotWithShape="0">
              <a:prstClr val="black">
                <a:alpha val="40000"/>
              </a:prstClr>
            </a:outerShdw>
          </a:effectLst>
        </p:spPr>
      </p:pic>
      <p:pic>
        <p:nvPicPr>
          <p:cNvPr id="68" name="Con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71077" y="2917647"/>
            <a:ext cx="85115" cy="73099"/>
          </a:xfrm>
          <a:prstGeom prst="rect">
            <a:avLst/>
          </a:prstGeom>
          <a:effectLst>
            <a:outerShdw blurRad="38100" dist="25400" dir="19800000" algn="bl" rotWithShape="0">
              <a:prstClr val="black">
                <a:alpha val="40000"/>
              </a:prstClr>
            </a:outerShdw>
          </a:effectLst>
        </p:spPr>
      </p:pic>
      <p:pic>
        <p:nvPicPr>
          <p:cNvPr id="69" name="Con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01252" y="2838985"/>
            <a:ext cx="85115" cy="73099"/>
          </a:xfrm>
          <a:prstGeom prst="rect">
            <a:avLst/>
          </a:prstGeom>
          <a:effectLst>
            <a:outerShdw blurRad="38100" dist="25400" dir="19800000" algn="bl" rotWithShape="0">
              <a:prstClr val="black">
                <a:alpha val="40000"/>
              </a:prstClr>
            </a:outerShdw>
          </a:effectLst>
        </p:spPr>
      </p:pic>
      <p:pic>
        <p:nvPicPr>
          <p:cNvPr id="70" name="Con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94467" y="2711849"/>
            <a:ext cx="85115" cy="73099"/>
          </a:xfrm>
          <a:prstGeom prst="rect">
            <a:avLst/>
          </a:prstGeom>
          <a:effectLst>
            <a:outerShdw blurRad="38100" dist="25400" dir="19800000" algn="bl" rotWithShape="0">
              <a:prstClr val="black">
                <a:alpha val="40000"/>
              </a:prstClr>
            </a:outerShdw>
          </a:effectLst>
        </p:spPr>
      </p:pic>
      <p:pic>
        <p:nvPicPr>
          <p:cNvPr id="71" name="Con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07847" y="2773445"/>
            <a:ext cx="85115" cy="73099"/>
          </a:xfrm>
          <a:prstGeom prst="rect">
            <a:avLst/>
          </a:prstGeom>
          <a:effectLst>
            <a:outerShdw blurRad="38100" dist="25400" dir="19800000" algn="bl" rotWithShape="0">
              <a:prstClr val="black">
                <a:alpha val="40000"/>
              </a:prstClr>
            </a:outerShdw>
          </a:effectLst>
        </p:spPr>
      </p:pic>
      <p:pic>
        <p:nvPicPr>
          <p:cNvPr id="72" name="Fire Engin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59821">
            <a:off x="5381913" y="2718063"/>
            <a:ext cx="248335" cy="599810"/>
          </a:xfrm>
          <a:prstGeom prst="rect">
            <a:avLst/>
          </a:prstGeom>
          <a:effectLst>
            <a:outerShdw blurRad="50800" dist="38100" dir="8100000" algn="tr" rotWithShape="0">
              <a:prstClr val="black">
                <a:alpha val="40000"/>
              </a:prstClr>
            </a:outerShdw>
          </a:effectLst>
        </p:spPr>
      </p:pic>
      <p:pic>
        <p:nvPicPr>
          <p:cNvPr id="7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4104179">
            <a:off x="6924711" y="2822698"/>
            <a:ext cx="317687" cy="403115"/>
          </a:xfrm>
          <a:prstGeom prst="rect">
            <a:avLst/>
          </a:prstGeom>
          <a:noFill/>
          <a:ln>
            <a:noFill/>
          </a:ln>
          <a:effectLst>
            <a:outerShdw blurRad="114300" dist="63500" dir="7800000" algn="ctr" rotWithShape="0">
              <a:schemeClr val="tx1">
                <a:alpha val="47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7215961" y="2403944"/>
            <a:ext cx="317687" cy="403115"/>
          </a:xfrm>
          <a:prstGeom prst="rect">
            <a:avLst/>
          </a:prstGeom>
          <a:noFill/>
          <a:ln>
            <a:noFill/>
          </a:ln>
          <a:effectLst>
            <a:outerShdw blurRad="114300" dist="63500" dir="7800000" algn="ctr" rotWithShape="0">
              <a:schemeClr val="tx1">
                <a:alpha val="47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 name="Picture 7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7610963" y="2918821"/>
            <a:ext cx="362490" cy="547615"/>
          </a:xfrm>
          <a:prstGeom prst="rect">
            <a:avLst/>
          </a:prstGeom>
          <a:effectLst>
            <a:outerShdw blurRad="50800" dist="38100" dir="8100000" algn="tr" rotWithShape="0">
              <a:prstClr val="black">
                <a:alpha val="40000"/>
              </a:prstClr>
            </a:outerShdw>
          </a:effectLst>
        </p:spPr>
      </p:pic>
      <p:pic>
        <p:nvPicPr>
          <p:cNvPr id="76" name="Picture 7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7873966" y="2332206"/>
            <a:ext cx="362490" cy="547615"/>
          </a:xfrm>
          <a:prstGeom prst="rect">
            <a:avLst/>
          </a:prstGeom>
          <a:effectLst>
            <a:outerShdw blurRad="50800" dist="38100" dir="8100000" algn="tr" rotWithShape="0">
              <a:prstClr val="black">
                <a:alpha val="40000"/>
              </a:prstClr>
            </a:outerShdw>
          </a:effectLst>
        </p:spPr>
      </p:pic>
      <p:pic>
        <p:nvPicPr>
          <p:cNvPr id="77" name="IMAP LEFT"/>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3631153" y="2716308"/>
            <a:ext cx="326441" cy="375507"/>
          </a:xfrm>
          <a:prstGeom prst="rect">
            <a:avLst/>
          </a:prstGeom>
          <a:effectLst>
            <a:outerShdw blurRad="50800" dist="38100" dir="8100000" algn="tr" rotWithShape="0">
              <a:prstClr val="black">
                <a:alpha val="40000"/>
              </a:prstClr>
            </a:outerShdw>
          </a:effectLst>
        </p:spPr>
      </p:pic>
      <p:pic>
        <p:nvPicPr>
          <p:cNvPr id="79" name="Con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57577" y="2701918"/>
            <a:ext cx="85115" cy="73099"/>
          </a:xfrm>
          <a:prstGeom prst="rect">
            <a:avLst/>
          </a:prstGeom>
          <a:effectLst>
            <a:outerShdw blurRad="38100" dist="25400" dir="19800000" algn="bl" rotWithShape="0">
              <a:prstClr val="black">
                <a:alpha val="40000"/>
              </a:prstClr>
            </a:outerShdw>
          </a:effectLst>
        </p:spPr>
      </p:pic>
      <p:pic>
        <p:nvPicPr>
          <p:cNvPr id="80" name="Con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59145" y="2700045"/>
            <a:ext cx="85115" cy="73099"/>
          </a:xfrm>
          <a:prstGeom prst="rect">
            <a:avLst/>
          </a:prstGeom>
          <a:effectLst>
            <a:outerShdw blurRad="38100" dist="25400" dir="19800000" algn="bl" rotWithShape="0">
              <a:prstClr val="black">
                <a:alpha val="40000"/>
              </a:prstClr>
            </a:outerShdw>
          </a:effectLst>
        </p:spPr>
      </p:pic>
      <p:pic>
        <p:nvPicPr>
          <p:cNvPr id="81" name="Con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55120" y="2699642"/>
            <a:ext cx="85115" cy="73099"/>
          </a:xfrm>
          <a:prstGeom prst="rect">
            <a:avLst/>
          </a:prstGeom>
          <a:effectLst>
            <a:outerShdw blurRad="38100" dist="25400" dir="19800000" algn="bl" rotWithShape="0">
              <a:prstClr val="black">
                <a:alpha val="40000"/>
              </a:prstClr>
            </a:outerShdw>
          </a:effectLst>
        </p:spPr>
      </p:pic>
      <p:pic>
        <p:nvPicPr>
          <p:cNvPr id="82" name="Con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51925" y="2699766"/>
            <a:ext cx="85115" cy="73099"/>
          </a:xfrm>
          <a:prstGeom prst="rect">
            <a:avLst/>
          </a:prstGeom>
          <a:effectLst>
            <a:outerShdw blurRad="38100" dist="25400" dir="19800000" algn="bl" rotWithShape="0">
              <a:prstClr val="black">
                <a:alpha val="40000"/>
              </a:prstClr>
            </a:outerShdw>
          </a:effectLst>
        </p:spPr>
      </p:pic>
      <p:pic>
        <p:nvPicPr>
          <p:cNvPr id="83" name="Con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0286" y="2697385"/>
            <a:ext cx="85115" cy="73099"/>
          </a:xfrm>
          <a:prstGeom prst="rect">
            <a:avLst/>
          </a:prstGeom>
          <a:effectLst>
            <a:outerShdw blurRad="38100" dist="25400" dir="19800000" algn="bl" rotWithShape="0">
              <a:prstClr val="black">
                <a:alpha val="40000"/>
              </a:prstClr>
            </a:outerShdw>
          </a:effectLst>
        </p:spPr>
      </p:pic>
      <p:pic>
        <p:nvPicPr>
          <p:cNvPr id="84" name="Con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2782" y="2765144"/>
            <a:ext cx="85115" cy="73099"/>
          </a:xfrm>
          <a:prstGeom prst="rect">
            <a:avLst/>
          </a:prstGeom>
          <a:effectLst>
            <a:outerShdw blurRad="38100" dist="25400" dir="19800000" algn="bl" rotWithShape="0">
              <a:prstClr val="black">
                <a:alpha val="40000"/>
              </a:prstClr>
            </a:outerShdw>
          </a:effectLst>
        </p:spPr>
      </p:pic>
      <p:pic>
        <p:nvPicPr>
          <p:cNvPr id="85" name="Con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3000" y="3003976"/>
            <a:ext cx="85115" cy="73099"/>
          </a:xfrm>
          <a:prstGeom prst="rect">
            <a:avLst/>
          </a:prstGeom>
          <a:effectLst>
            <a:outerShdw blurRad="38100" dist="25400" dir="19800000" algn="bl" rotWithShape="0">
              <a:prstClr val="black">
                <a:alpha val="40000"/>
              </a:prstClr>
            </a:outerShdw>
          </a:effectLst>
        </p:spPr>
      </p:pic>
      <p:pic>
        <p:nvPicPr>
          <p:cNvPr id="86" name="Con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3550" y="2849139"/>
            <a:ext cx="85115" cy="73099"/>
          </a:xfrm>
          <a:prstGeom prst="rect">
            <a:avLst/>
          </a:prstGeom>
          <a:effectLst>
            <a:outerShdw blurRad="38100" dist="25400" dir="19800000" algn="bl" rotWithShape="0">
              <a:prstClr val="black">
                <a:alpha val="40000"/>
              </a:prstClr>
            </a:outerShdw>
          </a:effectLst>
        </p:spPr>
      </p:pic>
      <p:pic>
        <p:nvPicPr>
          <p:cNvPr id="87" name="Con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38901" y="2926150"/>
            <a:ext cx="85115" cy="73099"/>
          </a:xfrm>
          <a:prstGeom prst="rect">
            <a:avLst/>
          </a:prstGeom>
          <a:effectLst>
            <a:outerShdw blurRad="38100" dist="25400" dir="19800000" algn="bl" rotWithShape="0">
              <a:prstClr val="black">
                <a:alpha val="40000"/>
              </a:prstClr>
            </a:outerShdw>
          </a:effectLst>
        </p:spPr>
      </p:pic>
      <p:pic>
        <p:nvPicPr>
          <p:cNvPr id="88" name="PD Uni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681633" y="3022868"/>
            <a:ext cx="218295" cy="324438"/>
          </a:xfrm>
          <a:prstGeom prst="rect">
            <a:avLst/>
          </a:prstGeom>
          <a:effectLst>
            <a:outerShdw blurRad="50800" dist="38100" dir="8100000" algn="tr" rotWithShape="0">
              <a:prstClr val="black">
                <a:alpha val="40000"/>
              </a:prstClr>
            </a:outerShdw>
          </a:effectLst>
        </p:spPr>
      </p:pic>
      <p:pic>
        <p:nvPicPr>
          <p:cNvPr id="90" name="Picture 8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7662" y="3101969"/>
            <a:ext cx="201292" cy="201292"/>
          </a:xfrm>
          <a:prstGeom prst="rect">
            <a:avLst/>
          </a:prstGeom>
          <a:effectLst>
            <a:outerShdw blurRad="50800" dist="38100" dir="8100000" algn="tr" rotWithShape="0">
              <a:prstClr val="black">
                <a:alpha val="40000"/>
              </a:prstClr>
            </a:outerShdw>
          </a:effectLst>
        </p:spPr>
      </p:pic>
      <p:pic>
        <p:nvPicPr>
          <p:cNvPr id="92" name="Con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74394" y="2709856"/>
            <a:ext cx="85115" cy="73099"/>
          </a:xfrm>
          <a:prstGeom prst="rect">
            <a:avLst/>
          </a:prstGeom>
          <a:effectLst>
            <a:outerShdw blurRad="38100" dist="25400" dir="19800000" algn="bl" rotWithShape="0">
              <a:prstClr val="black">
                <a:alpha val="40000"/>
              </a:prstClr>
            </a:outerShdw>
          </a:effectLst>
        </p:spPr>
      </p:pic>
      <p:pic>
        <p:nvPicPr>
          <p:cNvPr id="93" name="Con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91685" y="2707983"/>
            <a:ext cx="85115" cy="73099"/>
          </a:xfrm>
          <a:prstGeom prst="rect">
            <a:avLst/>
          </a:prstGeom>
          <a:effectLst>
            <a:outerShdw blurRad="38100" dist="25400" dir="19800000" algn="bl" rotWithShape="0">
              <a:prstClr val="black">
                <a:alpha val="40000"/>
              </a:prstClr>
            </a:outerShdw>
          </a:effectLst>
        </p:spPr>
      </p:pic>
      <p:pic>
        <p:nvPicPr>
          <p:cNvPr id="94" name="Con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71937" y="2707580"/>
            <a:ext cx="85115" cy="73099"/>
          </a:xfrm>
          <a:prstGeom prst="rect">
            <a:avLst/>
          </a:prstGeom>
          <a:effectLst>
            <a:outerShdw blurRad="38100" dist="25400" dir="19800000" algn="bl" rotWithShape="0">
              <a:prstClr val="black">
                <a:alpha val="40000"/>
              </a:prstClr>
            </a:outerShdw>
          </a:effectLst>
        </p:spPr>
      </p:pic>
      <p:pic>
        <p:nvPicPr>
          <p:cNvPr id="95" name="Con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68742" y="2707704"/>
            <a:ext cx="85115" cy="73099"/>
          </a:xfrm>
          <a:prstGeom prst="rect">
            <a:avLst/>
          </a:prstGeom>
          <a:effectLst>
            <a:outerShdw blurRad="38100" dist="25400" dir="19800000" algn="bl" rotWithShape="0">
              <a:prstClr val="black">
                <a:alpha val="40000"/>
              </a:prstClr>
            </a:outerShdw>
          </a:effectLst>
        </p:spPr>
      </p:pic>
      <p:pic>
        <p:nvPicPr>
          <p:cNvPr id="96" name="Con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67103" y="2705323"/>
            <a:ext cx="85115" cy="73099"/>
          </a:xfrm>
          <a:prstGeom prst="rect">
            <a:avLst/>
          </a:prstGeom>
          <a:effectLst>
            <a:outerShdw blurRad="38100" dist="25400" dir="19800000" algn="bl" rotWithShape="0">
              <a:prstClr val="black">
                <a:alpha val="40000"/>
              </a:prstClr>
            </a:outerShdw>
          </a:effectLst>
        </p:spPr>
      </p:pic>
      <p:pic>
        <p:nvPicPr>
          <p:cNvPr id="98" name="Con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01388" y="2713031"/>
            <a:ext cx="85115" cy="73099"/>
          </a:xfrm>
          <a:prstGeom prst="rect">
            <a:avLst/>
          </a:prstGeom>
          <a:effectLst>
            <a:outerShdw blurRad="38100" dist="25400" dir="19800000" algn="bl" rotWithShape="0">
              <a:prstClr val="black">
                <a:alpha val="40000"/>
              </a:prstClr>
            </a:outerShdw>
          </a:effectLst>
        </p:spPr>
      </p:pic>
      <p:pic>
        <p:nvPicPr>
          <p:cNvPr id="99" name="Con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02956" y="2711158"/>
            <a:ext cx="85115" cy="73099"/>
          </a:xfrm>
          <a:prstGeom prst="rect">
            <a:avLst/>
          </a:prstGeom>
          <a:effectLst>
            <a:outerShdw blurRad="38100" dist="25400" dir="19800000" algn="bl" rotWithShape="0">
              <a:prstClr val="black">
                <a:alpha val="40000"/>
              </a:prstClr>
            </a:outerShdw>
          </a:effectLst>
        </p:spPr>
      </p:pic>
      <p:pic>
        <p:nvPicPr>
          <p:cNvPr id="100" name="Con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98931" y="2710755"/>
            <a:ext cx="85115" cy="73099"/>
          </a:xfrm>
          <a:prstGeom prst="rect">
            <a:avLst/>
          </a:prstGeom>
          <a:effectLst>
            <a:outerShdw blurRad="38100" dist="25400" dir="19800000" algn="bl" rotWithShape="0">
              <a:prstClr val="black">
                <a:alpha val="40000"/>
              </a:prstClr>
            </a:outerShdw>
          </a:effectLst>
        </p:spPr>
      </p:pic>
      <p:pic>
        <p:nvPicPr>
          <p:cNvPr id="101" name="Con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95736" y="2710879"/>
            <a:ext cx="85115" cy="73099"/>
          </a:xfrm>
          <a:prstGeom prst="rect">
            <a:avLst/>
          </a:prstGeom>
          <a:effectLst>
            <a:outerShdw blurRad="38100" dist="25400" dir="19800000" algn="bl" rotWithShape="0">
              <a:prstClr val="black">
                <a:alpha val="40000"/>
              </a:prstClr>
            </a:outerShdw>
          </a:effectLst>
        </p:spPr>
      </p:pic>
      <p:pic>
        <p:nvPicPr>
          <p:cNvPr id="102" name="Con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94097" y="2708498"/>
            <a:ext cx="85115" cy="73099"/>
          </a:xfrm>
          <a:prstGeom prst="rect">
            <a:avLst/>
          </a:prstGeom>
          <a:effectLst>
            <a:outerShdw blurRad="38100" dist="25400" dir="19800000" algn="bl" rotWithShape="0">
              <a:prstClr val="black">
                <a:alpha val="40000"/>
              </a:prstClr>
            </a:outerShdw>
          </a:effectLst>
        </p:spPr>
      </p:pic>
      <p:pic>
        <p:nvPicPr>
          <p:cNvPr id="104" name="Con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25388" y="2718072"/>
            <a:ext cx="85115" cy="73099"/>
          </a:xfrm>
          <a:prstGeom prst="rect">
            <a:avLst/>
          </a:prstGeom>
          <a:effectLst>
            <a:outerShdw blurRad="38100" dist="25400" dir="19800000" algn="bl" rotWithShape="0">
              <a:prstClr val="black">
                <a:alpha val="40000"/>
              </a:prstClr>
            </a:outerShdw>
          </a:effectLst>
        </p:spPr>
      </p:pic>
      <p:pic>
        <p:nvPicPr>
          <p:cNvPr id="105" name="Con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26956" y="2716199"/>
            <a:ext cx="85115" cy="73099"/>
          </a:xfrm>
          <a:prstGeom prst="rect">
            <a:avLst/>
          </a:prstGeom>
          <a:effectLst>
            <a:outerShdw blurRad="38100" dist="25400" dir="19800000" algn="bl" rotWithShape="0">
              <a:prstClr val="black">
                <a:alpha val="40000"/>
              </a:prstClr>
            </a:outerShdw>
          </a:effectLst>
        </p:spPr>
      </p:pic>
      <p:pic>
        <p:nvPicPr>
          <p:cNvPr id="106" name="Con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22931" y="2715796"/>
            <a:ext cx="85115" cy="73099"/>
          </a:xfrm>
          <a:prstGeom prst="rect">
            <a:avLst/>
          </a:prstGeom>
          <a:effectLst>
            <a:outerShdw blurRad="38100" dist="25400" dir="19800000" algn="bl" rotWithShape="0">
              <a:prstClr val="black">
                <a:alpha val="40000"/>
              </a:prstClr>
            </a:outerShdw>
          </a:effectLst>
        </p:spPr>
      </p:pic>
      <p:pic>
        <p:nvPicPr>
          <p:cNvPr id="107" name="Con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19736" y="2715920"/>
            <a:ext cx="85115" cy="73099"/>
          </a:xfrm>
          <a:prstGeom prst="rect">
            <a:avLst/>
          </a:prstGeom>
          <a:effectLst>
            <a:outerShdw blurRad="38100" dist="25400" dir="19800000" algn="bl" rotWithShape="0">
              <a:prstClr val="black">
                <a:alpha val="40000"/>
              </a:prstClr>
            </a:outerShdw>
          </a:effectLst>
        </p:spPr>
      </p:pic>
      <p:pic>
        <p:nvPicPr>
          <p:cNvPr id="108" name="Con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18097" y="2713539"/>
            <a:ext cx="85115" cy="73099"/>
          </a:xfrm>
          <a:prstGeom prst="rect">
            <a:avLst/>
          </a:prstGeom>
          <a:effectLst>
            <a:outerShdw blurRad="38100" dist="25400" dir="19800000" algn="bl" rotWithShape="0">
              <a:prstClr val="black">
                <a:alpha val="40000"/>
              </a:prstClr>
            </a:outerShdw>
          </a:effectLst>
        </p:spPr>
      </p:pic>
      <p:pic>
        <p:nvPicPr>
          <p:cNvPr id="109" name="Con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30188" y="3007877"/>
            <a:ext cx="85115" cy="73099"/>
          </a:xfrm>
          <a:prstGeom prst="rect">
            <a:avLst/>
          </a:prstGeom>
          <a:effectLst>
            <a:outerShdw blurRad="38100" dist="25400" dir="19800000" algn="bl" rotWithShape="0">
              <a:prstClr val="black">
                <a:alpha val="40000"/>
              </a:prstClr>
            </a:outerShdw>
          </a:effectLst>
        </p:spPr>
      </p:pic>
      <p:pic>
        <p:nvPicPr>
          <p:cNvPr id="110" name="Con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81521" y="2866951"/>
            <a:ext cx="85115" cy="73099"/>
          </a:xfrm>
          <a:prstGeom prst="rect">
            <a:avLst/>
          </a:prstGeom>
          <a:effectLst>
            <a:outerShdw blurRad="38100" dist="25400" dir="19800000" algn="bl" rotWithShape="0">
              <a:prstClr val="black">
                <a:alpha val="40000"/>
              </a:prstClr>
            </a:outerShdw>
          </a:effectLst>
        </p:spPr>
      </p:pic>
      <p:sp>
        <p:nvSpPr>
          <p:cNvPr id="111" name="Initial TTC Text"/>
          <p:cNvSpPr txBox="1"/>
          <p:nvPr/>
        </p:nvSpPr>
        <p:spPr>
          <a:xfrm>
            <a:off x="4331899" y="3373874"/>
            <a:ext cx="3512343" cy="738664"/>
          </a:xfrm>
          <a:prstGeom prst="rect">
            <a:avLst/>
          </a:prstGeom>
          <a:solidFill>
            <a:schemeClr val="bg1"/>
          </a:solidFill>
        </p:spPr>
        <p:txBody>
          <a:bodyPr wrap="square" rtlCol="0">
            <a:spAutoFit/>
          </a:bodyPr>
          <a:lstStyle/>
          <a:p>
            <a:r>
              <a:rPr lang="en-US" sz="1400" b="1" dirty="0" smtClean="0"/>
              <a:t>Initial TTC </a:t>
            </a:r>
            <a:r>
              <a:rPr lang="en-US" sz="1400" dirty="0" smtClean="0"/>
              <a:t>– Minimal measures deployed immediately using limited TTC devices (i.e. what’s on-hand) </a:t>
            </a:r>
            <a:endParaRPr lang="en-US" sz="1400" dirty="0"/>
          </a:p>
        </p:txBody>
      </p:sp>
      <p:sp>
        <p:nvSpPr>
          <p:cNvPr id="127" name="Parking Text"/>
          <p:cNvSpPr txBox="1"/>
          <p:nvPr/>
        </p:nvSpPr>
        <p:spPr>
          <a:xfrm>
            <a:off x="4412457" y="3392090"/>
            <a:ext cx="3512343" cy="523220"/>
          </a:xfrm>
          <a:prstGeom prst="rect">
            <a:avLst/>
          </a:prstGeom>
          <a:solidFill>
            <a:schemeClr val="bg1"/>
          </a:solidFill>
        </p:spPr>
        <p:txBody>
          <a:bodyPr wrap="square" rtlCol="0">
            <a:spAutoFit/>
          </a:bodyPr>
          <a:lstStyle/>
          <a:p>
            <a:r>
              <a:rPr lang="en-US" sz="1400" b="1" dirty="0" smtClean="0"/>
              <a:t>Parking Order </a:t>
            </a:r>
            <a:r>
              <a:rPr lang="en-US" sz="1400" dirty="0" smtClean="0"/>
              <a:t>– General positioning of responder vehicles in the Activity Area</a:t>
            </a:r>
            <a:endParaRPr lang="en-US" sz="1400" dirty="0"/>
          </a:p>
        </p:txBody>
      </p:sp>
      <p:sp>
        <p:nvSpPr>
          <p:cNvPr id="128" name="Emergency TTC Text"/>
          <p:cNvSpPr txBox="1"/>
          <p:nvPr/>
        </p:nvSpPr>
        <p:spPr>
          <a:xfrm>
            <a:off x="2514600" y="3392924"/>
            <a:ext cx="3512343" cy="954107"/>
          </a:xfrm>
          <a:prstGeom prst="rect">
            <a:avLst/>
          </a:prstGeom>
          <a:solidFill>
            <a:schemeClr val="bg1"/>
          </a:solidFill>
        </p:spPr>
        <p:txBody>
          <a:bodyPr wrap="square" rtlCol="0">
            <a:spAutoFit/>
          </a:bodyPr>
          <a:lstStyle/>
          <a:p>
            <a:r>
              <a:rPr lang="en-US" sz="1400" b="1" dirty="0" smtClean="0"/>
              <a:t>Emergency TTC </a:t>
            </a:r>
            <a:r>
              <a:rPr lang="en-US" sz="1400" dirty="0" smtClean="0"/>
              <a:t>– Additional measures deployed as soon as possible using basic TTC devices (e.g. Arrow Board, longer tapers &amp; buffers, etc.)</a:t>
            </a:r>
            <a:endParaRPr lang="en-US" sz="1400" dirty="0"/>
          </a:p>
        </p:txBody>
      </p:sp>
      <p:sp>
        <p:nvSpPr>
          <p:cNvPr id="129" name="MUTCD TTC Text"/>
          <p:cNvSpPr txBox="1"/>
          <p:nvPr/>
        </p:nvSpPr>
        <p:spPr>
          <a:xfrm>
            <a:off x="5343883" y="3402449"/>
            <a:ext cx="3647717" cy="1169551"/>
          </a:xfrm>
          <a:prstGeom prst="rect">
            <a:avLst/>
          </a:prstGeom>
          <a:solidFill>
            <a:schemeClr val="bg1"/>
          </a:solidFill>
        </p:spPr>
        <p:txBody>
          <a:bodyPr wrap="square" rtlCol="0">
            <a:spAutoFit/>
          </a:bodyPr>
          <a:lstStyle/>
          <a:p>
            <a:r>
              <a:rPr lang="en-US" sz="1400" b="1" dirty="0" smtClean="0"/>
              <a:t>MUTCD-Compliant TTC </a:t>
            </a:r>
            <a:r>
              <a:rPr lang="en-US" sz="1400" dirty="0" smtClean="0"/>
              <a:t>– Complete measures deployed for longer-term incidents using a range of TTC devices (e.g. Advance warning signs, lateral buffers, etc.)</a:t>
            </a:r>
            <a:endParaRPr lang="en-US" sz="1400" dirty="0"/>
          </a:p>
        </p:txBody>
      </p:sp>
      <p:grpSp>
        <p:nvGrpSpPr>
          <p:cNvPr id="9" name="Group 8"/>
          <p:cNvGrpSpPr/>
          <p:nvPr/>
        </p:nvGrpSpPr>
        <p:grpSpPr>
          <a:xfrm>
            <a:off x="2955738" y="2857860"/>
            <a:ext cx="85116" cy="222842"/>
            <a:chOff x="2351924" y="2717723"/>
            <a:chExt cx="85116" cy="222842"/>
          </a:xfrm>
        </p:grpSpPr>
        <p:pic>
          <p:nvPicPr>
            <p:cNvPr id="130" name="Con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51924" y="2717723"/>
              <a:ext cx="85115" cy="73099"/>
            </a:xfrm>
            <a:prstGeom prst="rect">
              <a:avLst/>
            </a:prstGeom>
            <a:effectLst>
              <a:outerShdw blurRad="38100" dist="25400" dir="19800000" algn="bl" rotWithShape="0">
                <a:prstClr val="black">
                  <a:alpha val="40000"/>
                </a:prstClr>
              </a:outerShdw>
            </a:effectLst>
          </p:spPr>
        </p:pic>
        <p:pic>
          <p:nvPicPr>
            <p:cNvPr id="131" name="Con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51925" y="2867466"/>
              <a:ext cx="85115" cy="73099"/>
            </a:xfrm>
            <a:prstGeom prst="rect">
              <a:avLst/>
            </a:prstGeom>
            <a:effectLst>
              <a:outerShdw blurRad="38100" dist="25400" dir="19800000" algn="bl" rotWithShape="0">
                <a:prstClr val="black">
                  <a:alpha val="40000"/>
                </a:prstClr>
              </a:outerShdw>
            </a:effectLst>
          </p:spPr>
        </p:pic>
      </p:grpSp>
      <p:grpSp>
        <p:nvGrpSpPr>
          <p:cNvPr id="132" name="Group 131"/>
          <p:cNvGrpSpPr/>
          <p:nvPr/>
        </p:nvGrpSpPr>
        <p:grpSpPr>
          <a:xfrm>
            <a:off x="3862995" y="2857747"/>
            <a:ext cx="85116" cy="222842"/>
            <a:chOff x="2351924" y="2717723"/>
            <a:chExt cx="85116" cy="222842"/>
          </a:xfrm>
        </p:grpSpPr>
        <p:pic>
          <p:nvPicPr>
            <p:cNvPr id="133" name="Con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51924" y="2717723"/>
              <a:ext cx="85115" cy="73099"/>
            </a:xfrm>
            <a:prstGeom prst="rect">
              <a:avLst/>
            </a:prstGeom>
            <a:effectLst>
              <a:outerShdw blurRad="38100" dist="25400" dir="19800000" algn="bl" rotWithShape="0">
                <a:prstClr val="black">
                  <a:alpha val="40000"/>
                </a:prstClr>
              </a:outerShdw>
            </a:effectLst>
          </p:spPr>
        </p:pic>
        <p:pic>
          <p:nvPicPr>
            <p:cNvPr id="134" name="Con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51925" y="2867466"/>
              <a:ext cx="85115" cy="73099"/>
            </a:xfrm>
            <a:prstGeom prst="rect">
              <a:avLst/>
            </a:prstGeom>
            <a:effectLst>
              <a:outerShdw blurRad="38100" dist="25400" dir="19800000" algn="bl" rotWithShape="0">
                <a:prstClr val="black">
                  <a:alpha val="40000"/>
                </a:prstClr>
              </a:outerShdw>
            </a:effectLst>
          </p:spPr>
        </p:pic>
      </p:grpSp>
      <p:sp>
        <p:nvSpPr>
          <p:cNvPr id="11" name="TextBox 10"/>
          <p:cNvSpPr txBox="1"/>
          <p:nvPr/>
        </p:nvSpPr>
        <p:spPr>
          <a:xfrm>
            <a:off x="-76200" y="1647330"/>
            <a:ext cx="1424016" cy="523220"/>
          </a:xfrm>
          <a:prstGeom prst="rect">
            <a:avLst/>
          </a:prstGeom>
          <a:noFill/>
        </p:spPr>
        <p:txBody>
          <a:bodyPr wrap="square" rtlCol="0">
            <a:spAutoFit/>
          </a:bodyPr>
          <a:lstStyle/>
          <a:p>
            <a:pPr algn="ctr"/>
            <a:r>
              <a:rPr lang="en-US" sz="1400" b="1" dirty="0" smtClean="0"/>
              <a:t>Advance Warning Area</a:t>
            </a:r>
            <a:endParaRPr lang="en-US" sz="1400" b="1" dirty="0"/>
          </a:p>
        </p:txBody>
      </p:sp>
      <p:sp>
        <p:nvSpPr>
          <p:cNvPr id="135" name="TextBox 134"/>
          <p:cNvSpPr txBox="1"/>
          <p:nvPr/>
        </p:nvSpPr>
        <p:spPr>
          <a:xfrm>
            <a:off x="1143000" y="1647330"/>
            <a:ext cx="1424016" cy="523220"/>
          </a:xfrm>
          <a:prstGeom prst="rect">
            <a:avLst/>
          </a:prstGeom>
          <a:noFill/>
        </p:spPr>
        <p:txBody>
          <a:bodyPr wrap="square" rtlCol="0">
            <a:spAutoFit/>
          </a:bodyPr>
          <a:lstStyle/>
          <a:p>
            <a:pPr algn="ctr"/>
            <a:r>
              <a:rPr lang="en-US" sz="1400" b="1" dirty="0" smtClean="0"/>
              <a:t>Transition Area</a:t>
            </a:r>
            <a:endParaRPr lang="en-US" sz="1400" b="1" dirty="0"/>
          </a:p>
        </p:txBody>
      </p:sp>
      <p:sp>
        <p:nvSpPr>
          <p:cNvPr id="136" name="TextBox 135"/>
          <p:cNvSpPr txBox="1"/>
          <p:nvPr/>
        </p:nvSpPr>
        <p:spPr>
          <a:xfrm>
            <a:off x="2895600" y="1647330"/>
            <a:ext cx="4128987" cy="523220"/>
          </a:xfrm>
          <a:prstGeom prst="rect">
            <a:avLst/>
          </a:prstGeom>
          <a:noFill/>
        </p:spPr>
        <p:txBody>
          <a:bodyPr wrap="square" rtlCol="0">
            <a:spAutoFit/>
          </a:bodyPr>
          <a:lstStyle/>
          <a:p>
            <a:pPr algn="ctr"/>
            <a:r>
              <a:rPr lang="en-US" sz="1400" b="1" dirty="0" smtClean="0"/>
              <a:t>Activity Area                                               </a:t>
            </a:r>
            <a:r>
              <a:rPr lang="en-US" sz="1400" dirty="0" smtClean="0"/>
              <a:t> Buffer Space           +           Incident Space</a:t>
            </a:r>
            <a:endParaRPr lang="en-US" sz="1400" dirty="0"/>
          </a:p>
        </p:txBody>
      </p:sp>
      <p:sp>
        <p:nvSpPr>
          <p:cNvPr id="137" name="TextBox 136"/>
          <p:cNvSpPr txBox="1"/>
          <p:nvPr/>
        </p:nvSpPr>
        <p:spPr>
          <a:xfrm>
            <a:off x="7573058" y="1647330"/>
            <a:ext cx="1424016" cy="523220"/>
          </a:xfrm>
          <a:prstGeom prst="rect">
            <a:avLst/>
          </a:prstGeom>
          <a:noFill/>
        </p:spPr>
        <p:txBody>
          <a:bodyPr wrap="square" rtlCol="0">
            <a:spAutoFit/>
          </a:bodyPr>
          <a:lstStyle/>
          <a:p>
            <a:pPr algn="ctr"/>
            <a:r>
              <a:rPr lang="en-US" sz="1400" b="1" dirty="0" smtClean="0"/>
              <a:t>Termination Area</a:t>
            </a:r>
            <a:endParaRPr lang="en-US" sz="1400" b="1" dirty="0"/>
          </a:p>
        </p:txBody>
      </p:sp>
      <p:pic>
        <p:nvPicPr>
          <p:cNvPr id="3" name="Picture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2074274" y="2411446"/>
            <a:ext cx="319187" cy="367163"/>
          </a:xfrm>
          <a:prstGeom prst="rect">
            <a:avLst/>
          </a:prstGeom>
          <a:effectLst>
            <a:outerShdw blurRad="50800" dist="38100" dir="8100000" algn="tr" rotWithShape="0">
              <a:prstClr val="black">
                <a:alpha val="40000"/>
              </a:prstClr>
            </a:outerShdw>
          </a:effectLst>
        </p:spPr>
      </p:pic>
      <p:pic>
        <p:nvPicPr>
          <p:cNvPr id="91" name="Picture 9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2074273" y="2729833"/>
            <a:ext cx="319187" cy="367163"/>
          </a:xfrm>
          <a:prstGeom prst="rect">
            <a:avLst/>
          </a:prstGeom>
          <a:effectLst>
            <a:outerShdw blurRad="50800" dist="38100" dir="8100000" algn="tr" rotWithShape="0">
              <a:prstClr val="black">
                <a:alpha val="40000"/>
              </a:prstClr>
            </a:outerShdw>
          </a:effectLst>
        </p:spPr>
      </p:pic>
      <p:sp>
        <p:nvSpPr>
          <p:cNvPr id="97" name="Pink Sign Text"/>
          <p:cNvSpPr txBox="1"/>
          <p:nvPr/>
        </p:nvSpPr>
        <p:spPr>
          <a:xfrm>
            <a:off x="131973" y="3752611"/>
            <a:ext cx="1206928" cy="646331"/>
          </a:xfrm>
          <a:prstGeom prst="rect">
            <a:avLst/>
          </a:prstGeom>
          <a:solidFill>
            <a:schemeClr val="bg1"/>
          </a:solidFill>
        </p:spPr>
        <p:txBody>
          <a:bodyPr wrap="square" rtlCol="0">
            <a:spAutoFit/>
          </a:bodyPr>
          <a:lstStyle/>
          <a:p>
            <a:pPr algn="ctr"/>
            <a:r>
              <a:rPr lang="en-US" sz="1200" b="1" dirty="0" smtClean="0"/>
              <a:t>Pink Advance Warning Sign</a:t>
            </a:r>
            <a:endParaRPr lang="en-US" sz="1200" dirty="0"/>
          </a:p>
        </p:txBody>
      </p:sp>
      <p:sp>
        <p:nvSpPr>
          <p:cNvPr id="5" name="Up Arrow 4"/>
          <p:cNvSpPr/>
          <p:nvPr/>
        </p:nvSpPr>
        <p:spPr bwMode="auto">
          <a:xfrm rot="20496923">
            <a:off x="420050" y="3363174"/>
            <a:ext cx="186469" cy="359807"/>
          </a:xfrm>
          <a:prstGeom prst="upArrow">
            <a:avLst/>
          </a:prstGeom>
          <a:solidFill>
            <a:schemeClr val="tx1">
              <a:lumMod val="75000"/>
              <a:lumOff val="25000"/>
              <a:alpha val="95000"/>
            </a:schemeClr>
          </a:solidFill>
          <a:ln w="9525" cap="flat" cmpd="sng" algn="ctr">
            <a:solidFill>
              <a:schemeClr val="tx1"/>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000" b="1" dirty="0" smtClean="0">
              <a:solidFill>
                <a:srgbClr val="A30000"/>
              </a:solidFill>
            </a:endParaRPr>
          </a:p>
        </p:txBody>
      </p:sp>
    </p:spTree>
    <p:extLst>
      <p:ext uri="{BB962C8B-B14F-4D97-AF65-F5344CB8AC3E}">
        <p14:creationId xmlns:p14="http://schemas.microsoft.com/office/powerpoint/2010/main" val="134066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2000" fill="hold"/>
                                        <p:tgtEl>
                                          <p:spTgt spid="66"/>
                                        </p:tgtEl>
                                        <p:attrNameLst>
                                          <p:attrName>ppt_x</p:attrName>
                                        </p:attrNameLst>
                                      </p:cBhvr>
                                      <p:tavLst>
                                        <p:tav tm="0">
                                          <p:val>
                                            <p:strVal val="0-#ppt_w/2"/>
                                          </p:val>
                                        </p:tav>
                                        <p:tav tm="100000">
                                          <p:val>
                                            <p:strVal val="#ppt_x"/>
                                          </p:val>
                                        </p:tav>
                                      </p:tavLst>
                                    </p:anim>
                                    <p:anim calcmode="lin" valueType="num">
                                      <p:cBhvr additive="base">
                                        <p:cTn id="8" dur="2000" fill="hold"/>
                                        <p:tgtEl>
                                          <p:spTgt spid="66"/>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10" presetClass="exit" presetSubtype="0" fill="hold" nodeType="afterEffect">
                                  <p:stCondLst>
                                    <p:cond delay="0"/>
                                  </p:stCondLst>
                                  <p:childTnLst>
                                    <p:animEffect transition="out" filter="fade">
                                      <p:cBhvr>
                                        <p:cTn id="11" dur="500"/>
                                        <p:tgtEl>
                                          <p:spTgt spid="66"/>
                                        </p:tgtEl>
                                      </p:cBhvr>
                                    </p:animEffect>
                                    <p:set>
                                      <p:cBhvr>
                                        <p:cTn id="12" dur="1" fill="hold">
                                          <p:stCondLst>
                                            <p:cond delay="499"/>
                                          </p:stCondLst>
                                        </p:cTn>
                                        <p:tgtEl>
                                          <p:spTgt spid="66"/>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fade">
                                      <p:cBhvr>
                                        <p:cTn id="15" dur="500"/>
                                        <p:tgtEl>
                                          <p:spTgt spid="72"/>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fade">
                                      <p:cBhvr>
                                        <p:cTn id="19" dur="500"/>
                                        <p:tgtEl>
                                          <p:spTgt spid="67"/>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68"/>
                                        </p:tgtEl>
                                        <p:attrNameLst>
                                          <p:attrName>style.visibility</p:attrName>
                                        </p:attrNameLst>
                                      </p:cBhvr>
                                      <p:to>
                                        <p:strVal val="visible"/>
                                      </p:to>
                                    </p:set>
                                    <p:animEffect transition="in" filter="fade">
                                      <p:cBhvr>
                                        <p:cTn id="23" dur="500"/>
                                        <p:tgtEl>
                                          <p:spTgt spid="68"/>
                                        </p:tgtEl>
                                      </p:cBhvr>
                                    </p:animEffect>
                                  </p:childTnLst>
                                </p:cTn>
                              </p:par>
                            </p:childTnLst>
                          </p:cTn>
                        </p:par>
                        <p:par>
                          <p:cTn id="24" fill="hold">
                            <p:stCondLst>
                              <p:cond delay="3500"/>
                            </p:stCondLst>
                            <p:childTnLst>
                              <p:par>
                                <p:cTn id="25" presetID="10" presetClass="entr" presetSubtype="0" fill="hold" nodeType="after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500"/>
                                        <p:tgtEl>
                                          <p:spTgt spid="69"/>
                                        </p:tgtEl>
                                      </p:cBhvr>
                                    </p:animEffect>
                                  </p:childTnLst>
                                </p:cTn>
                              </p:par>
                            </p:childTnLst>
                          </p:cTn>
                        </p:par>
                        <p:par>
                          <p:cTn id="28" fill="hold">
                            <p:stCondLst>
                              <p:cond delay="4000"/>
                            </p:stCondLst>
                            <p:childTnLst>
                              <p:par>
                                <p:cTn id="29" presetID="10" presetClass="entr" presetSubtype="0" fill="hold" nodeType="after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500"/>
                                        <p:tgtEl>
                                          <p:spTgt spid="71"/>
                                        </p:tgtEl>
                                      </p:cBhvr>
                                    </p:animEffect>
                                  </p:childTnLst>
                                </p:cTn>
                              </p:par>
                            </p:childTnLst>
                          </p:cTn>
                        </p:par>
                        <p:par>
                          <p:cTn id="32" fill="hold">
                            <p:stCondLst>
                              <p:cond delay="4500"/>
                            </p:stCondLst>
                            <p:childTnLst>
                              <p:par>
                                <p:cTn id="33" presetID="10" presetClass="entr" presetSubtype="0" fill="hold" nodeType="afterEffect">
                                  <p:stCondLst>
                                    <p:cond delay="0"/>
                                  </p:stCondLst>
                                  <p:childTnLst>
                                    <p:set>
                                      <p:cBhvr>
                                        <p:cTn id="34" dur="1" fill="hold">
                                          <p:stCondLst>
                                            <p:cond delay="0"/>
                                          </p:stCondLst>
                                        </p:cTn>
                                        <p:tgtEl>
                                          <p:spTgt spid="93"/>
                                        </p:tgtEl>
                                        <p:attrNameLst>
                                          <p:attrName>style.visibility</p:attrName>
                                        </p:attrNameLst>
                                      </p:cBhvr>
                                      <p:to>
                                        <p:strVal val="visible"/>
                                      </p:to>
                                    </p:set>
                                    <p:animEffect transition="in" filter="fade">
                                      <p:cBhvr>
                                        <p:cTn id="35" dur="500"/>
                                        <p:tgtEl>
                                          <p:spTgt spid="93"/>
                                        </p:tgtEl>
                                      </p:cBhvr>
                                    </p:animEffect>
                                  </p:childTnLst>
                                </p:cTn>
                              </p:par>
                            </p:childTnLst>
                          </p:cTn>
                        </p:par>
                        <p:par>
                          <p:cTn id="36" fill="hold">
                            <p:stCondLst>
                              <p:cond delay="5000"/>
                            </p:stCondLst>
                            <p:childTnLst>
                              <p:par>
                                <p:cTn id="37" presetID="42" presetClass="entr" presetSubtype="0" fill="hold" grpId="0" nodeType="afterEffect">
                                  <p:stCondLst>
                                    <p:cond delay="0"/>
                                  </p:stCondLst>
                                  <p:childTnLst>
                                    <p:set>
                                      <p:cBhvr>
                                        <p:cTn id="38" dur="1" fill="hold">
                                          <p:stCondLst>
                                            <p:cond delay="0"/>
                                          </p:stCondLst>
                                        </p:cTn>
                                        <p:tgtEl>
                                          <p:spTgt spid="111"/>
                                        </p:tgtEl>
                                        <p:attrNameLst>
                                          <p:attrName>style.visibility</p:attrName>
                                        </p:attrNameLst>
                                      </p:cBhvr>
                                      <p:to>
                                        <p:strVal val="visible"/>
                                      </p:to>
                                    </p:set>
                                    <p:animEffect transition="in" filter="fade">
                                      <p:cBhvr>
                                        <p:cTn id="39" dur="1000"/>
                                        <p:tgtEl>
                                          <p:spTgt spid="111"/>
                                        </p:tgtEl>
                                      </p:cBhvr>
                                    </p:animEffect>
                                    <p:anim calcmode="lin" valueType="num">
                                      <p:cBhvr>
                                        <p:cTn id="40" dur="1000" fill="hold"/>
                                        <p:tgtEl>
                                          <p:spTgt spid="111"/>
                                        </p:tgtEl>
                                        <p:attrNameLst>
                                          <p:attrName>ppt_x</p:attrName>
                                        </p:attrNameLst>
                                      </p:cBhvr>
                                      <p:tavLst>
                                        <p:tav tm="0">
                                          <p:val>
                                            <p:strVal val="#ppt_x"/>
                                          </p:val>
                                        </p:tav>
                                        <p:tav tm="100000">
                                          <p:val>
                                            <p:strVal val="#ppt_x"/>
                                          </p:val>
                                        </p:tav>
                                      </p:tavLst>
                                    </p:anim>
                                    <p:anim calcmode="lin" valueType="num">
                                      <p:cBhvr>
                                        <p:cTn id="41" dur="1000" fill="hold"/>
                                        <p:tgtEl>
                                          <p:spTgt spid="11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grpId="2" nodeType="clickEffect">
                                  <p:stCondLst>
                                    <p:cond delay="0"/>
                                  </p:stCondLst>
                                  <p:childTnLst>
                                    <p:animMotion origin="layout" path="M 1.38889E-6 4.07407E-6 L -0.44913 0.32963 " pathEditMode="relative" rAng="0" ptsTypes="AA">
                                      <p:cBhvr>
                                        <p:cTn id="45" dur="2000" fill="hold"/>
                                        <p:tgtEl>
                                          <p:spTgt spid="111"/>
                                        </p:tgtEl>
                                        <p:attrNameLst>
                                          <p:attrName>ppt_x</p:attrName>
                                          <p:attrName>ppt_y</p:attrName>
                                        </p:attrNameLst>
                                      </p:cBhvr>
                                      <p:rCtr x="-22465" y="16481"/>
                                    </p:animMotion>
                                  </p:childTnLst>
                                </p:cTn>
                              </p:par>
                            </p:childTnLst>
                          </p:cTn>
                        </p:par>
                        <p:par>
                          <p:cTn id="46" fill="hold">
                            <p:stCondLst>
                              <p:cond delay="2000"/>
                            </p:stCondLst>
                            <p:childTnLst>
                              <p:par>
                                <p:cTn id="47" presetID="2" presetClass="entr" presetSubtype="8" fill="hold" nodeType="afterEffect">
                                  <p:stCondLst>
                                    <p:cond delay="500"/>
                                  </p:stCondLst>
                                  <p:childTnLst>
                                    <p:set>
                                      <p:cBhvr>
                                        <p:cTn id="48" dur="1" fill="hold">
                                          <p:stCondLst>
                                            <p:cond delay="0"/>
                                          </p:stCondLst>
                                        </p:cTn>
                                        <p:tgtEl>
                                          <p:spTgt spid="65"/>
                                        </p:tgtEl>
                                        <p:attrNameLst>
                                          <p:attrName>style.visibility</p:attrName>
                                        </p:attrNameLst>
                                      </p:cBhvr>
                                      <p:to>
                                        <p:strVal val="visible"/>
                                      </p:to>
                                    </p:set>
                                    <p:anim calcmode="lin" valueType="num">
                                      <p:cBhvr additive="base">
                                        <p:cTn id="49" dur="1750" fill="hold"/>
                                        <p:tgtEl>
                                          <p:spTgt spid="65"/>
                                        </p:tgtEl>
                                        <p:attrNameLst>
                                          <p:attrName>ppt_x</p:attrName>
                                        </p:attrNameLst>
                                      </p:cBhvr>
                                      <p:tavLst>
                                        <p:tav tm="0">
                                          <p:val>
                                            <p:strVal val="0-#ppt_w/2"/>
                                          </p:val>
                                        </p:tav>
                                        <p:tav tm="100000">
                                          <p:val>
                                            <p:strVal val="#ppt_x"/>
                                          </p:val>
                                        </p:tav>
                                      </p:tavLst>
                                    </p:anim>
                                    <p:anim calcmode="lin" valueType="num">
                                      <p:cBhvr additive="base">
                                        <p:cTn id="50" dur="1750" fill="hold"/>
                                        <p:tgtEl>
                                          <p:spTgt spid="65"/>
                                        </p:tgtEl>
                                        <p:attrNameLst>
                                          <p:attrName>ppt_y</p:attrName>
                                        </p:attrNameLst>
                                      </p:cBhvr>
                                      <p:tavLst>
                                        <p:tav tm="0">
                                          <p:val>
                                            <p:strVal val="#ppt_y"/>
                                          </p:val>
                                        </p:tav>
                                        <p:tav tm="100000">
                                          <p:val>
                                            <p:strVal val="#ppt_y"/>
                                          </p:val>
                                        </p:tav>
                                      </p:tavLst>
                                    </p:anim>
                                  </p:childTnLst>
                                </p:cTn>
                              </p:par>
                            </p:childTnLst>
                          </p:cTn>
                        </p:par>
                        <p:par>
                          <p:cTn id="51" fill="hold">
                            <p:stCondLst>
                              <p:cond delay="4250"/>
                            </p:stCondLst>
                            <p:childTnLst>
                              <p:par>
                                <p:cTn id="52" presetID="10" presetClass="exit" presetSubtype="0" fill="hold" nodeType="afterEffect">
                                  <p:stCondLst>
                                    <p:cond delay="0"/>
                                  </p:stCondLst>
                                  <p:childTnLst>
                                    <p:animEffect transition="out" filter="fade">
                                      <p:cBhvr>
                                        <p:cTn id="53" dur="500"/>
                                        <p:tgtEl>
                                          <p:spTgt spid="65"/>
                                        </p:tgtEl>
                                      </p:cBhvr>
                                    </p:animEffect>
                                    <p:set>
                                      <p:cBhvr>
                                        <p:cTn id="54" dur="1" fill="hold">
                                          <p:stCondLst>
                                            <p:cond delay="499"/>
                                          </p:stCondLst>
                                        </p:cTn>
                                        <p:tgtEl>
                                          <p:spTgt spid="65"/>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88"/>
                                        </p:tgtEl>
                                        <p:attrNameLst>
                                          <p:attrName>style.visibility</p:attrName>
                                        </p:attrNameLst>
                                      </p:cBhvr>
                                      <p:to>
                                        <p:strVal val="visible"/>
                                      </p:to>
                                    </p:set>
                                    <p:animEffect transition="in" filter="fade">
                                      <p:cBhvr>
                                        <p:cTn id="57" dur="500"/>
                                        <p:tgtEl>
                                          <p:spTgt spid="88"/>
                                        </p:tgtEl>
                                      </p:cBhvr>
                                    </p:animEffect>
                                  </p:childTnLst>
                                </p:cTn>
                              </p:par>
                            </p:childTnLst>
                          </p:cTn>
                        </p:par>
                        <p:par>
                          <p:cTn id="58" fill="hold">
                            <p:stCondLst>
                              <p:cond delay="4750"/>
                            </p:stCondLst>
                            <p:childTnLst>
                              <p:par>
                                <p:cTn id="59" presetID="2" presetClass="entr" presetSubtype="8" fill="hold" nodeType="afterEffect">
                                  <p:stCondLst>
                                    <p:cond delay="0"/>
                                  </p:stCondLst>
                                  <p:childTnLst>
                                    <p:set>
                                      <p:cBhvr>
                                        <p:cTn id="60" dur="1" fill="hold">
                                          <p:stCondLst>
                                            <p:cond delay="0"/>
                                          </p:stCondLst>
                                        </p:cTn>
                                        <p:tgtEl>
                                          <p:spTgt spid="74"/>
                                        </p:tgtEl>
                                        <p:attrNameLst>
                                          <p:attrName>style.visibility</p:attrName>
                                        </p:attrNameLst>
                                      </p:cBhvr>
                                      <p:to>
                                        <p:strVal val="visible"/>
                                      </p:to>
                                    </p:set>
                                    <p:anim calcmode="lin" valueType="num">
                                      <p:cBhvr additive="base">
                                        <p:cTn id="61" dur="1750" fill="hold"/>
                                        <p:tgtEl>
                                          <p:spTgt spid="74"/>
                                        </p:tgtEl>
                                        <p:attrNameLst>
                                          <p:attrName>ppt_x</p:attrName>
                                        </p:attrNameLst>
                                      </p:cBhvr>
                                      <p:tavLst>
                                        <p:tav tm="0">
                                          <p:val>
                                            <p:strVal val="0-#ppt_w/2"/>
                                          </p:val>
                                        </p:tav>
                                        <p:tav tm="100000">
                                          <p:val>
                                            <p:strVal val="#ppt_x"/>
                                          </p:val>
                                        </p:tav>
                                      </p:tavLst>
                                    </p:anim>
                                    <p:anim calcmode="lin" valueType="num">
                                      <p:cBhvr additive="base">
                                        <p:cTn id="62" dur="1750" fill="hold"/>
                                        <p:tgtEl>
                                          <p:spTgt spid="74"/>
                                        </p:tgtEl>
                                        <p:attrNameLst>
                                          <p:attrName>ppt_y</p:attrName>
                                        </p:attrNameLst>
                                      </p:cBhvr>
                                      <p:tavLst>
                                        <p:tav tm="0">
                                          <p:val>
                                            <p:strVal val="#ppt_y"/>
                                          </p:val>
                                        </p:tav>
                                        <p:tav tm="100000">
                                          <p:val>
                                            <p:strVal val="#ppt_y"/>
                                          </p:val>
                                        </p:tav>
                                      </p:tavLst>
                                    </p:anim>
                                  </p:childTnLst>
                                </p:cTn>
                              </p:par>
                            </p:childTnLst>
                          </p:cTn>
                        </p:par>
                        <p:par>
                          <p:cTn id="63" fill="hold">
                            <p:stCondLst>
                              <p:cond delay="6500"/>
                            </p:stCondLst>
                            <p:childTnLst>
                              <p:par>
                                <p:cTn id="64" presetID="10" presetClass="exit" presetSubtype="0" fill="hold" nodeType="afterEffect">
                                  <p:stCondLst>
                                    <p:cond delay="0"/>
                                  </p:stCondLst>
                                  <p:childTnLst>
                                    <p:animEffect transition="out" filter="fade">
                                      <p:cBhvr>
                                        <p:cTn id="65" dur="500"/>
                                        <p:tgtEl>
                                          <p:spTgt spid="74"/>
                                        </p:tgtEl>
                                      </p:cBhvr>
                                    </p:animEffect>
                                    <p:set>
                                      <p:cBhvr>
                                        <p:cTn id="66" dur="1" fill="hold">
                                          <p:stCondLst>
                                            <p:cond delay="499"/>
                                          </p:stCondLst>
                                        </p:cTn>
                                        <p:tgtEl>
                                          <p:spTgt spid="74"/>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73"/>
                                        </p:tgtEl>
                                        <p:attrNameLst>
                                          <p:attrName>style.visibility</p:attrName>
                                        </p:attrNameLst>
                                      </p:cBhvr>
                                      <p:to>
                                        <p:strVal val="visible"/>
                                      </p:to>
                                    </p:set>
                                    <p:animEffect transition="in" filter="fade">
                                      <p:cBhvr>
                                        <p:cTn id="69" dur="500"/>
                                        <p:tgtEl>
                                          <p:spTgt spid="73"/>
                                        </p:tgtEl>
                                      </p:cBhvr>
                                    </p:animEffect>
                                  </p:childTnLst>
                                </p:cTn>
                              </p:par>
                            </p:childTnLst>
                          </p:cTn>
                        </p:par>
                        <p:par>
                          <p:cTn id="70" fill="hold">
                            <p:stCondLst>
                              <p:cond delay="7000"/>
                            </p:stCondLst>
                            <p:childTnLst>
                              <p:par>
                                <p:cTn id="71" presetID="2" presetClass="entr" presetSubtype="8" fill="hold" nodeType="afterEffect">
                                  <p:stCondLst>
                                    <p:cond delay="0"/>
                                  </p:stCondLst>
                                  <p:childTnLst>
                                    <p:set>
                                      <p:cBhvr>
                                        <p:cTn id="72" dur="1" fill="hold">
                                          <p:stCondLst>
                                            <p:cond delay="0"/>
                                          </p:stCondLst>
                                        </p:cTn>
                                        <p:tgtEl>
                                          <p:spTgt spid="76"/>
                                        </p:tgtEl>
                                        <p:attrNameLst>
                                          <p:attrName>style.visibility</p:attrName>
                                        </p:attrNameLst>
                                      </p:cBhvr>
                                      <p:to>
                                        <p:strVal val="visible"/>
                                      </p:to>
                                    </p:set>
                                    <p:anim calcmode="lin" valueType="num">
                                      <p:cBhvr additive="base">
                                        <p:cTn id="73" dur="1750" fill="hold"/>
                                        <p:tgtEl>
                                          <p:spTgt spid="76"/>
                                        </p:tgtEl>
                                        <p:attrNameLst>
                                          <p:attrName>ppt_x</p:attrName>
                                        </p:attrNameLst>
                                      </p:cBhvr>
                                      <p:tavLst>
                                        <p:tav tm="0">
                                          <p:val>
                                            <p:strVal val="0-#ppt_w/2"/>
                                          </p:val>
                                        </p:tav>
                                        <p:tav tm="100000">
                                          <p:val>
                                            <p:strVal val="#ppt_x"/>
                                          </p:val>
                                        </p:tav>
                                      </p:tavLst>
                                    </p:anim>
                                    <p:anim calcmode="lin" valueType="num">
                                      <p:cBhvr additive="base">
                                        <p:cTn id="74" dur="1750" fill="hold"/>
                                        <p:tgtEl>
                                          <p:spTgt spid="76"/>
                                        </p:tgtEl>
                                        <p:attrNameLst>
                                          <p:attrName>ppt_y</p:attrName>
                                        </p:attrNameLst>
                                      </p:cBhvr>
                                      <p:tavLst>
                                        <p:tav tm="0">
                                          <p:val>
                                            <p:strVal val="#ppt_y"/>
                                          </p:val>
                                        </p:tav>
                                        <p:tav tm="100000">
                                          <p:val>
                                            <p:strVal val="#ppt_y"/>
                                          </p:val>
                                        </p:tav>
                                      </p:tavLst>
                                    </p:anim>
                                  </p:childTnLst>
                                </p:cTn>
                              </p:par>
                            </p:childTnLst>
                          </p:cTn>
                        </p:par>
                        <p:par>
                          <p:cTn id="75" fill="hold">
                            <p:stCondLst>
                              <p:cond delay="8750"/>
                            </p:stCondLst>
                            <p:childTnLst>
                              <p:par>
                                <p:cTn id="76" presetID="10" presetClass="exit" presetSubtype="0" fill="hold" nodeType="afterEffect">
                                  <p:stCondLst>
                                    <p:cond delay="0"/>
                                  </p:stCondLst>
                                  <p:childTnLst>
                                    <p:animEffect transition="out" filter="fade">
                                      <p:cBhvr>
                                        <p:cTn id="77" dur="500"/>
                                        <p:tgtEl>
                                          <p:spTgt spid="76"/>
                                        </p:tgtEl>
                                      </p:cBhvr>
                                    </p:animEffect>
                                    <p:set>
                                      <p:cBhvr>
                                        <p:cTn id="78" dur="1" fill="hold">
                                          <p:stCondLst>
                                            <p:cond delay="499"/>
                                          </p:stCondLst>
                                        </p:cTn>
                                        <p:tgtEl>
                                          <p:spTgt spid="76"/>
                                        </p:tgtEl>
                                        <p:attrNameLst>
                                          <p:attrName>style.visibility</p:attrName>
                                        </p:attrNameLst>
                                      </p:cBhvr>
                                      <p:to>
                                        <p:strVal val="hidden"/>
                                      </p:to>
                                    </p:set>
                                  </p:childTnLst>
                                </p:cTn>
                              </p:par>
                              <p:par>
                                <p:cTn id="79" presetID="10" presetClass="entr" presetSubtype="0" fill="hold" nodeType="withEffect">
                                  <p:stCondLst>
                                    <p:cond delay="0"/>
                                  </p:stCondLst>
                                  <p:childTnLst>
                                    <p:set>
                                      <p:cBhvr>
                                        <p:cTn id="80" dur="1" fill="hold">
                                          <p:stCondLst>
                                            <p:cond delay="0"/>
                                          </p:stCondLst>
                                        </p:cTn>
                                        <p:tgtEl>
                                          <p:spTgt spid="75"/>
                                        </p:tgtEl>
                                        <p:attrNameLst>
                                          <p:attrName>style.visibility</p:attrName>
                                        </p:attrNameLst>
                                      </p:cBhvr>
                                      <p:to>
                                        <p:strVal val="visible"/>
                                      </p:to>
                                    </p:set>
                                    <p:animEffect transition="in" filter="fade">
                                      <p:cBhvr>
                                        <p:cTn id="81" dur="500"/>
                                        <p:tgtEl>
                                          <p:spTgt spid="75"/>
                                        </p:tgtEl>
                                      </p:cBhvr>
                                    </p:animEffect>
                                  </p:childTnLst>
                                </p:cTn>
                              </p:par>
                            </p:childTnLst>
                          </p:cTn>
                        </p:par>
                        <p:par>
                          <p:cTn id="82" fill="hold">
                            <p:stCondLst>
                              <p:cond delay="9250"/>
                            </p:stCondLst>
                            <p:childTnLst>
                              <p:par>
                                <p:cTn id="83" presetID="42" presetClass="entr" presetSubtype="0" fill="hold" grpId="0" nodeType="afterEffect">
                                  <p:stCondLst>
                                    <p:cond delay="0"/>
                                  </p:stCondLst>
                                  <p:childTnLst>
                                    <p:set>
                                      <p:cBhvr>
                                        <p:cTn id="84" dur="1" fill="hold">
                                          <p:stCondLst>
                                            <p:cond delay="0"/>
                                          </p:stCondLst>
                                        </p:cTn>
                                        <p:tgtEl>
                                          <p:spTgt spid="127"/>
                                        </p:tgtEl>
                                        <p:attrNameLst>
                                          <p:attrName>style.visibility</p:attrName>
                                        </p:attrNameLst>
                                      </p:cBhvr>
                                      <p:to>
                                        <p:strVal val="visible"/>
                                      </p:to>
                                    </p:set>
                                    <p:animEffect transition="in" filter="fade">
                                      <p:cBhvr>
                                        <p:cTn id="85" dur="1000"/>
                                        <p:tgtEl>
                                          <p:spTgt spid="127"/>
                                        </p:tgtEl>
                                      </p:cBhvr>
                                    </p:animEffect>
                                    <p:anim calcmode="lin" valueType="num">
                                      <p:cBhvr>
                                        <p:cTn id="86" dur="1000" fill="hold"/>
                                        <p:tgtEl>
                                          <p:spTgt spid="127"/>
                                        </p:tgtEl>
                                        <p:attrNameLst>
                                          <p:attrName>ppt_x</p:attrName>
                                        </p:attrNameLst>
                                      </p:cBhvr>
                                      <p:tavLst>
                                        <p:tav tm="0">
                                          <p:val>
                                            <p:strVal val="#ppt_x"/>
                                          </p:val>
                                        </p:tav>
                                        <p:tav tm="100000">
                                          <p:val>
                                            <p:strVal val="#ppt_x"/>
                                          </p:val>
                                        </p:tav>
                                      </p:tavLst>
                                    </p:anim>
                                    <p:anim calcmode="lin" valueType="num">
                                      <p:cBhvr>
                                        <p:cTn id="87" dur="1000" fill="hold"/>
                                        <p:tgtEl>
                                          <p:spTgt spid="127"/>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500"/>
                                        <p:tgtEl>
                                          <p:spTgt spid="127"/>
                                        </p:tgtEl>
                                      </p:cBhvr>
                                    </p:animEffect>
                                    <p:set>
                                      <p:cBhvr>
                                        <p:cTn id="92" dur="1" fill="hold">
                                          <p:stCondLst>
                                            <p:cond delay="499"/>
                                          </p:stCondLst>
                                        </p:cTn>
                                        <p:tgtEl>
                                          <p:spTgt spid="127"/>
                                        </p:tgtEl>
                                        <p:attrNameLst>
                                          <p:attrName>style.visibility</p:attrName>
                                        </p:attrNameLst>
                                      </p:cBhvr>
                                      <p:to>
                                        <p:strVal val="hidden"/>
                                      </p:to>
                                    </p:set>
                                  </p:childTnLst>
                                </p:cTn>
                              </p:par>
                            </p:childTnLst>
                          </p:cTn>
                        </p:par>
                        <p:par>
                          <p:cTn id="93" fill="hold">
                            <p:stCondLst>
                              <p:cond delay="500"/>
                            </p:stCondLst>
                            <p:childTnLst>
                              <p:par>
                                <p:cTn id="94" presetID="2" presetClass="entr" presetSubtype="8" fill="hold" nodeType="afterEffect">
                                  <p:stCondLst>
                                    <p:cond delay="500"/>
                                  </p:stCondLst>
                                  <p:childTnLst>
                                    <p:set>
                                      <p:cBhvr>
                                        <p:cTn id="95" dur="1" fill="hold">
                                          <p:stCondLst>
                                            <p:cond delay="0"/>
                                          </p:stCondLst>
                                        </p:cTn>
                                        <p:tgtEl>
                                          <p:spTgt spid="77"/>
                                        </p:tgtEl>
                                        <p:attrNameLst>
                                          <p:attrName>style.visibility</p:attrName>
                                        </p:attrNameLst>
                                      </p:cBhvr>
                                      <p:to>
                                        <p:strVal val="visible"/>
                                      </p:to>
                                    </p:set>
                                    <p:anim calcmode="lin" valueType="num">
                                      <p:cBhvr additive="base">
                                        <p:cTn id="96" dur="1750" fill="hold"/>
                                        <p:tgtEl>
                                          <p:spTgt spid="77"/>
                                        </p:tgtEl>
                                        <p:attrNameLst>
                                          <p:attrName>ppt_x</p:attrName>
                                        </p:attrNameLst>
                                      </p:cBhvr>
                                      <p:tavLst>
                                        <p:tav tm="0">
                                          <p:val>
                                            <p:strVal val="0-#ppt_w/2"/>
                                          </p:val>
                                        </p:tav>
                                        <p:tav tm="100000">
                                          <p:val>
                                            <p:strVal val="#ppt_x"/>
                                          </p:val>
                                        </p:tav>
                                      </p:tavLst>
                                    </p:anim>
                                    <p:anim calcmode="lin" valueType="num">
                                      <p:cBhvr additive="base">
                                        <p:cTn id="97" dur="1750" fill="hold"/>
                                        <p:tgtEl>
                                          <p:spTgt spid="77"/>
                                        </p:tgtEl>
                                        <p:attrNameLst>
                                          <p:attrName>ppt_y</p:attrName>
                                        </p:attrNameLst>
                                      </p:cBhvr>
                                      <p:tavLst>
                                        <p:tav tm="0">
                                          <p:val>
                                            <p:strVal val="#ppt_y"/>
                                          </p:val>
                                        </p:tav>
                                        <p:tav tm="100000">
                                          <p:val>
                                            <p:strVal val="#ppt_y"/>
                                          </p:val>
                                        </p:tav>
                                      </p:tavLst>
                                    </p:anim>
                                  </p:childTnLst>
                                </p:cTn>
                              </p:par>
                            </p:childTnLst>
                          </p:cTn>
                        </p:par>
                        <p:par>
                          <p:cTn id="98" fill="hold">
                            <p:stCondLst>
                              <p:cond delay="2750"/>
                            </p:stCondLst>
                            <p:childTnLst>
                              <p:par>
                                <p:cTn id="99" presetID="10" presetClass="exit" presetSubtype="0" fill="hold" nodeType="afterEffect">
                                  <p:stCondLst>
                                    <p:cond delay="500"/>
                                  </p:stCondLst>
                                  <p:childTnLst>
                                    <p:animEffect transition="out" filter="fade">
                                      <p:cBhvr>
                                        <p:cTn id="100" dur="500"/>
                                        <p:tgtEl>
                                          <p:spTgt spid="93"/>
                                        </p:tgtEl>
                                      </p:cBhvr>
                                    </p:animEffect>
                                    <p:set>
                                      <p:cBhvr>
                                        <p:cTn id="101" dur="1" fill="hold">
                                          <p:stCondLst>
                                            <p:cond delay="499"/>
                                          </p:stCondLst>
                                        </p:cTn>
                                        <p:tgtEl>
                                          <p:spTgt spid="93"/>
                                        </p:tgtEl>
                                        <p:attrNameLst>
                                          <p:attrName>style.visibility</p:attrName>
                                        </p:attrNameLst>
                                      </p:cBhvr>
                                      <p:to>
                                        <p:strVal val="hidden"/>
                                      </p:to>
                                    </p:set>
                                  </p:childTnLst>
                                </p:cTn>
                              </p:par>
                            </p:childTnLst>
                          </p:cTn>
                        </p:par>
                        <p:par>
                          <p:cTn id="102" fill="hold">
                            <p:stCondLst>
                              <p:cond delay="3750"/>
                            </p:stCondLst>
                            <p:childTnLst>
                              <p:par>
                                <p:cTn id="103" presetID="10" presetClass="exit" presetSubtype="0" fill="hold" nodeType="afterEffect">
                                  <p:stCondLst>
                                    <p:cond delay="0"/>
                                  </p:stCondLst>
                                  <p:childTnLst>
                                    <p:animEffect transition="out" filter="fade">
                                      <p:cBhvr>
                                        <p:cTn id="104" dur="500"/>
                                        <p:tgtEl>
                                          <p:spTgt spid="71"/>
                                        </p:tgtEl>
                                      </p:cBhvr>
                                    </p:animEffect>
                                    <p:set>
                                      <p:cBhvr>
                                        <p:cTn id="105" dur="1" fill="hold">
                                          <p:stCondLst>
                                            <p:cond delay="499"/>
                                          </p:stCondLst>
                                        </p:cTn>
                                        <p:tgtEl>
                                          <p:spTgt spid="71"/>
                                        </p:tgtEl>
                                        <p:attrNameLst>
                                          <p:attrName>style.visibility</p:attrName>
                                        </p:attrNameLst>
                                      </p:cBhvr>
                                      <p:to>
                                        <p:strVal val="hidden"/>
                                      </p:to>
                                    </p:set>
                                  </p:childTnLst>
                                </p:cTn>
                              </p:par>
                            </p:childTnLst>
                          </p:cTn>
                        </p:par>
                        <p:par>
                          <p:cTn id="106" fill="hold">
                            <p:stCondLst>
                              <p:cond delay="4250"/>
                            </p:stCondLst>
                            <p:childTnLst>
                              <p:par>
                                <p:cTn id="107" presetID="10" presetClass="exit" presetSubtype="0" fill="hold" nodeType="afterEffect">
                                  <p:stCondLst>
                                    <p:cond delay="0"/>
                                  </p:stCondLst>
                                  <p:childTnLst>
                                    <p:animEffect transition="out" filter="fade">
                                      <p:cBhvr>
                                        <p:cTn id="108" dur="500"/>
                                        <p:tgtEl>
                                          <p:spTgt spid="69"/>
                                        </p:tgtEl>
                                      </p:cBhvr>
                                    </p:animEffect>
                                    <p:set>
                                      <p:cBhvr>
                                        <p:cTn id="109" dur="1" fill="hold">
                                          <p:stCondLst>
                                            <p:cond delay="499"/>
                                          </p:stCondLst>
                                        </p:cTn>
                                        <p:tgtEl>
                                          <p:spTgt spid="69"/>
                                        </p:tgtEl>
                                        <p:attrNameLst>
                                          <p:attrName>style.visibility</p:attrName>
                                        </p:attrNameLst>
                                      </p:cBhvr>
                                      <p:to>
                                        <p:strVal val="hidden"/>
                                      </p:to>
                                    </p:set>
                                  </p:childTnLst>
                                </p:cTn>
                              </p:par>
                            </p:childTnLst>
                          </p:cTn>
                        </p:par>
                        <p:par>
                          <p:cTn id="110" fill="hold">
                            <p:stCondLst>
                              <p:cond delay="4750"/>
                            </p:stCondLst>
                            <p:childTnLst>
                              <p:par>
                                <p:cTn id="111" presetID="10" presetClass="exit" presetSubtype="0" fill="hold" nodeType="afterEffect">
                                  <p:stCondLst>
                                    <p:cond delay="0"/>
                                  </p:stCondLst>
                                  <p:childTnLst>
                                    <p:animEffect transition="out" filter="fade">
                                      <p:cBhvr>
                                        <p:cTn id="112" dur="500"/>
                                        <p:tgtEl>
                                          <p:spTgt spid="68"/>
                                        </p:tgtEl>
                                      </p:cBhvr>
                                    </p:animEffect>
                                    <p:set>
                                      <p:cBhvr>
                                        <p:cTn id="113" dur="1" fill="hold">
                                          <p:stCondLst>
                                            <p:cond delay="499"/>
                                          </p:stCondLst>
                                        </p:cTn>
                                        <p:tgtEl>
                                          <p:spTgt spid="68"/>
                                        </p:tgtEl>
                                        <p:attrNameLst>
                                          <p:attrName>style.visibility</p:attrName>
                                        </p:attrNameLst>
                                      </p:cBhvr>
                                      <p:to>
                                        <p:strVal val="hidden"/>
                                      </p:to>
                                    </p:set>
                                  </p:childTnLst>
                                </p:cTn>
                              </p:par>
                            </p:childTnLst>
                          </p:cTn>
                        </p:par>
                        <p:par>
                          <p:cTn id="114" fill="hold">
                            <p:stCondLst>
                              <p:cond delay="5250"/>
                            </p:stCondLst>
                            <p:childTnLst>
                              <p:par>
                                <p:cTn id="115" presetID="10" presetClass="exit" presetSubtype="0" fill="hold" nodeType="afterEffect">
                                  <p:stCondLst>
                                    <p:cond delay="0"/>
                                  </p:stCondLst>
                                  <p:childTnLst>
                                    <p:animEffect transition="out" filter="fade">
                                      <p:cBhvr>
                                        <p:cTn id="116" dur="500"/>
                                        <p:tgtEl>
                                          <p:spTgt spid="67"/>
                                        </p:tgtEl>
                                      </p:cBhvr>
                                    </p:animEffect>
                                    <p:set>
                                      <p:cBhvr>
                                        <p:cTn id="117" dur="1" fill="hold">
                                          <p:stCondLst>
                                            <p:cond delay="499"/>
                                          </p:stCondLst>
                                        </p:cTn>
                                        <p:tgtEl>
                                          <p:spTgt spid="67"/>
                                        </p:tgtEl>
                                        <p:attrNameLst>
                                          <p:attrName>style.visibility</p:attrName>
                                        </p:attrNameLst>
                                      </p:cBhvr>
                                      <p:to>
                                        <p:strVal val="hidden"/>
                                      </p:to>
                                    </p:set>
                                  </p:childTnLst>
                                </p:cTn>
                              </p:par>
                            </p:childTnLst>
                          </p:cTn>
                        </p:par>
                        <p:par>
                          <p:cTn id="118" fill="hold">
                            <p:stCondLst>
                              <p:cond delay="5750"/>
                            </p:stCondLst>
                            <p:childTnLst>
                              <p:par>
                                <p:cTn id="119" presetID="10" presetClass="entr" presetSubtype="0" fill="hold" nodeType="afterEffect">
                                  <p:stCondLst>
                                    <p:cond delay="500"/>
                                  </p:stCondLst>
                                  <p:childTnLst>
                                    <p:set>
                                      <p:cBhvr>
                                        <p:cTn id="120" dur="1" fill="hold">
                                          <p:stCondLst>
                                            <p:cond delay="0"/>
                                          </p:stCondLst>
                                        </p:cTn>
                                        <p:tgtEl>
                                          <p:spTgt spid="85"/>
                                        </p:tgtEl>
                                        <p:attrNameLst>
                                          <p:attrName>style.visibility</p:attrName>
                                        </p:attrNameLst>
                                      </p:cBhvr>
                                      <p:to>
                                        <p:strVal val="visible"/>
                                      </p:to>
                                    </p:set>
                                    <p:animEffect transition="in" filter="fade">
                                      <p:cBhvr>
                                        <p:cTn id="121" dur="500"/>
                                        <p:tgtEl>
                                          <p:spTgt spid="85"/>
                                        </p:tgtEl>
                                      </p:cBhvr>
                                    </p:animEffect>
                                  </p:childTnLst>
                                </p:cTn>
                              </p:par>
                            </p:childTnLst>
                          </p:cTn>
                        </p:par>
                        <p:par>
                          <p:cTn id="122" fill="hold">
                            <p:stCondLst>
                              <p:cond delay="6750"/>
                            </p:stCondLst>
                            <p:childTnLst>
                              <p:par>
                                <p:cTn id="123" presetID="10" presetClass="entr" presetSubtype="0" fill="hold" nodeType="afterEffect">
                                  <p:stCondLst>
                                    <p:cond delay="0"/>
                                  </p:stCondLst>
                                  <p:childTnLst>
                                    <p:set>
                                      <p:cBhvr>
                                        <p:cTn id="124" dur="1" fill="hold">
                                          <p:stCondLst>
                                            <p:cond delay="0"/>
                                          </p:stCondLst>
                                        </p:cTn>
                                        <p:tgtEl>
                                          <p:spTgt spid="87"/>
                                        </p:tgtEl>
                                        <p:attrNameLst>
                                          <p:attrName>style.visibility</p:attrName>
                                        </p:attrNameLst>
                                      </p:cBhvr>
                                      <p:to>
                                        <p:strVal val="visible"/>
                                      </p:to>
                                    </p:set>
                                    <p:animEffect transition="in" filter="fade">
                                      <p:cBhvr>
                                        <p:cTn id="125" dur="500"/>
                                        <p:tgtEl>
                                          <p:spTgt spid="87"/>
                                        </p:tgtEl>
                                      </p:cBhvr>
                                    </p:animEffect>
                                  </p:childTnLst>
                                </p:cTn>
                              </p:par>
                            </p:childTnLst>
                          </p:cTn>
                        </p:par>
                        <p:par>
                          <p:cTn id="126" fill="hold">
                            <p:stCondLst>
                              <p:cond delay="7250"/>
                            </p:stCondLst>
                            <p:childTnLst>
                              <p:par>
                                <p:cTn id="127" presetID="10" presetClass="entr" presetSubtype="0" fill="hold" nodeType="afterEffect">
                                  <p:stCondLst>
                                    <p:cond delay="0"/>
                                  </p:stCondLst>
                                  <p:childTnLst>
                                    <p:set>
                                      <p:cBhvr>
                                        <p:cTn id="128" dur="1" fill="hold">
                                          <p:stCondLst>
                                            <p:cond delay="0"/>
                                          </p:stCondLst>
                                        </p:cTn>
                                        <p:tgtEl>
                                          <p:spTgt spid="86"/>
                                        </p:tgtEl>
                                        <p:attrNameLst>
                                          <p:attrName>style.visibility</p:attrName>
                                        </p:attrNameLst>
                                      </p:cBhvr>
                                      <p:to>
                                        <p:strVal val="visible"/>
                                      </p:to>
                                    </p:set>
                                    <p:animEffect transition="in" filter="fade">
                                      <p:cBhvr>
                                        <p:cTn id="129" dur="500"/>
                                        <p:tgtEl>
                                          <p:spTgt spid="86"/>
                                        </p:tgtEl>
                                      </p:cBhvr>
                                    </p:animEffect>
                                  </p:childTnLst>
                                </p:cTn>
                              </p:par>
                            </p:childTnLst>
                          </p:cTn>
                        </p:par>
                        <p:par>
                          <p:cTn id="130" fill="hold">
                            <p:stCondLst>
                              <p:cond delay="7750"/>
                            </p:stCondLst>
                            <p:childTnLst>
                              <p:par>
                                <p:cTn id="131" presetID="10" presetClass="entr" presetSubtype="0" fill="hold" nodeType="afterEffect">
                                  <p:stCondLst>
                                    <p:cond delay="0"/>
                                  </p:stCondLst>
                                  <p:childTnLst>
                                    <p:set>
                                      <p:cBhvr>
                                        <p:cTn id="132" dur="1" fill="hold">
                                          <p:stCondLst>
                                            <p:cond delay="0"/>
                                          </p:stCondLst>
                                        </p:cTn>
                                        <p:tgtEl>
                                          <p:spTgt spid="84"/>
                                        </p:tgtEl>
                                        <p:attrNameLst>
                                          <p:attrName>style.visibility</p:attrName>
                                        </p:attrNameLst>
                                      </p:cBhvr>
                                      <p:to>
                                        <p:strVal val="visible"/>
                                      </p:to>
                                    </p:set>
                                    <p:animEffect transition="in" filter="fade">
                                      <p:cBhvr>
                                        <p:cTn id="133" dur="500"/>
                                        <p:tgtEl>
                                          <p:spTgt spid="84"/>
                                        </p:tgtEl>
                                      </p:cBhvr>
                                    </p:animEffect>
                                  </p:childTnLst>
                                </p:cTn>
                              </p:par>
                            </p:childTnLst>
                          </p:cTn>
                        </p:par>
                        <p:par>
                          <p:cTn id="134" fill="hold">
                            <p:stCondLst>
                              <p:cond delay="8250"/>
                            </p:stCondLst>
                            <p:childTnLst>
                              <p:par>
                                <p:cTn id="135" presetID="10" presetClass="entr" presetSubtype="0" fill="hold" nodeType="afterEffect">
                                  <p:stCondLst>
                                    <p:cond delay="0"/>
                                  </p:stCondLst>
                                  <p:childTnLst>
                                    <p:set>
                                      <p:cBhvr>
                                        <p:cTn id="136" dur="1" fill="hold">
                                          <p:stCondLst>
                                            <p:cond delay="0"/>
                                          </p:stCondLst>
                                        </p:cTn>
                                        <p:tgtEl>
                                          <p:spTgt spid="83"/>
                                        </p:tgtEl>
                                        <p:attrNameLst>
                                          <p:attrName>style.visibility</p:attrName>
                                        </p:attrNameLst>
                                      </p:cBhvr>
                                      <p:to>
                                        <p:strVal val="visible"/>
                                      </p:to>
                                    </p:set>
                                    <p:animEffect transition="in" filter="fade">
                                      <p:cBhvr>
                                        <p:cTn id="137" dur="500"/>
                                        <p:tgtEl>
                                          <p:spTgt spid="83"/>
                                        </p:tgtEl>
                                      </p:cBhvr>
                                    </p:animEffect>
                                  </p:childTnLst>
                                </p:cTn>
                              </p:par>
                            </p:childTnLst>
                          </p:cTn>
                        </p:par>
                        <p:par>
                          <p:cTn id="138" fill="hold">
                            <p:stCondLst>
                              <p:cond delay="8750"/>
                            </p:stCondLst>
                            <p:childTnLst>
                              <p:par>
                                <p:cTn id="139" presetID="10" presetClass="entr" presetSubtype="0" fill="hold" nodeType="afterEffect">
                                  <p:stCondLst>
                                    <p:cond delay="0"/>
                                  </p:stCondLst>
                                  <p:childTnLst>
                                    <p:set>
                                      <p:cBhvr>
                                        <p:cTn id="140" dur="1" fill="hold">
                                          <p:stCondLst>
                                            <p:cond delay="0"/>
                                          </p:stCondLst>
                                        </p:cTn>
                                        <p:tgtEl>
                                          <p:spTgt spid="82"/>
                                        </p:tgtEl>
                                        <p:attrNameLst>
                                          <p:attrName>style.visibility</p:attrName>
                                        </p:attrNameLst>
                                      </p:cBhvr>
                                      <p:to>
                                        <p:strVal val="visible"/>
                                      </p:to>
                                    </p:set>
                                    <p:animEffect transition="in" filter="fade">
                                      <p:cBhvr>
                                        <p:cTn id="141" dur="500"/>
                                        <p:tgtEl>
                                          <p:spTgt spid="82"/>
                                        </p:tgtEl>
                                      </p:cBhvr>
                                    </p:animEffect>
                                  </p:childTnLst>
                                </p:cTn>
                              </p:par>
                            </p:childTnLst>
                          </p:cTn>
                        </p:par>
                        <p:par>
                          <p:cTn id="142" fill="hold">
                            <p:stCondLst>
                              <p:cond delay="9250"/>
                            </p:stCondLst>
                            <p:childTnLst>
                              <p:par>
                                <p:cTn id="143" presetID="10" presetClass="entr" presetSubtype="0" fill="hold" nodeType="afterEffect">
                                  <p:stCondLst>
                                    <p:cond delay="0"/>
                                  </p:stCondLst>
                                  <p:childTnLst>
                                    <p:set>
                                      <p:cBhvr>
                                        <p:cTn id="144" dur="1" fill="hold">
                                          <p:stCondLst>
                                            <p:cond delay="0"/>
                                          </p:stCondLst>
                                        </p:cTn>
                                        <p:tgtEl>
                                          <p:spTgt spid="81"/>
                                        </p:tgtEl>
                                        <p:attrNameLst>
                                          <p:attrName>style.visibility</p:attrName>
                                        </p:attrNameLst>
                                      </p:cBhvr>
                                      <p:to>
                                        <p:strVal val="visible"/>
                                      </p:to>
                                    </p:set>
                                    <p:animEffect transition="in" filter="fade">
                                      <p:cBhvr>
                                        <p:cTn id="145" dur="500"/>
                                        <p:tgtEl>
                                          <p:spTgt spid="81"/>
                                        </p:tgtEl>
                                      </p:cBhvr>
                                    </p:animEffect>
                                  </p:childTnLst>
                                </p:cTn>
                              </p:par>
                            </p:childTnLst>
                          </p:cTn>
                        </p:par>
                        <p:par>
                          <p:cTn id="146" fill="hold">
                            <p:stCondLst>
                              <p:cond delay="9750"/>
                            </p:stCondLst>
                            <p:childTnLst>
                              <p:par>
                                <p:cTn id="147" presetID="10" presetClass="entr" presetSubtype="0" fill="hold" nodeType="afterEffect">
                                  <p:stCondLst>
                                    <p:cond delay="0"/>
                                  </p:stCondLst>
                                  <p:childTnLst>
                                    <p:set>
                                      <p:cBhvr>
                                        <p:cTn id="148" dur="1" fill="hold">
                                          <p:stCondLst>
                                            <p:cond delay="0"/>
                                          </p:stCondLst>
                                        </p:cTn>
                                        <p:tgtEl>
                                          <p:spTgt spid="80"/>
                                        </p:tgtEl>
                                        <p:attrNameLst>
                                          <p:attrName>style.visibility</p:attrName>
                                        </p:attrNameLst>
                                      </p:cBhvr>
                                      <p:to>
                                        <p:strVal val="visible"/>
                                      </p:to>
                                    </p:set>
                                    <p:animEffect transition="in" filter="fade">
                                      <p:cBhvr>
                                        <p:cTn id="149" dur="500"/>
                                        <p:tgtEl>
                                          <p:spTgt spid="80"/>
                                        </p:tgtEl>
                                      </p:cBhvr>
                                    </p:animEffect>
                                  </p:childTnLst>
                                </p:cTn>
                              </p:par>
                            </p:childTnLst>
                          </p:cTn>
                        </p:par>
                        <p:par>
                          <p:cTn id="150" fill="hold">
                            <p:stCondLst>
                              <p:cond delay="10250"/>
                            </p:stCondLst>
                            <p:childTnLst>
                              <p:par>
                                <p:cTn id="151" presetID="10" presetClass="entr" presetSubtype="0" fill="hold" nodeType="afterEffect">
                                  <p:stCondLst>
                                    <p:cond delay="0"/>
                                  </p:stCondLst>
                                  <p:childTnLst>
                                    <p:set>
                                      <p:cBhvr>
                                        <p:cTn id="152" dur="1" fill="hold">
                                          <p:stCondLst>
                                            <p:cond delay="0"/>
                                          </p:stCondLst>
                                        </p:cTn>
                                        <p:tgtEl>
                                          <p:spTgt spid="79"/>
                                        </p:tgtEl>
                                        <p:attrNameLst>
                                          <p:attrName>style.visibility</p:attrName>
                                        </p:attrNameLst>
                                      </p:cBhvr>
                                      <p:to>
                                        <p:strVal val="visible"/>
                                      </p:to>
                                    </p:set>
                                    <p:animEffect transition="in" filter="fade">
                                      <p:cBhvr>
                                        <p:cTn id="153" dur="500"/>
                                        <p:tgtEl>
                                          <p:spTgt spid="79"/>
                                        </p:tgtEl>
                                      </p:cBhvr>
                                    </p:animEffect>
                                  </p:childTnLst>
                                </p:cTn>
                              </p:par>
                            </p:childTnLst>
                          </p:cTn>
                        </p:par>
                        <p:par>
                          <p:cTn id="154" fill="hold">
                            <p:stCondLst>
                              <p:cond delay="10750"/>
                            </p:stCondLst>
                            <p:childTnLst>
                              <p:par>
                                <p:cTn id="155" presetID="42" presetClass="entr" presetSubtype="0" fill="hold" grpId="0" nodeType="afterEffect">
                                  <p:stCondLst>
                                    <p:cond delay="0"/>
                                  </p:stCondLst>
                                  <p:childTnLst>
                                    <p:set>
                                      <p:cBhvr>
                                        <p:cTn id="156" dur="1" fill="hold">
                                          <p:stCondLst>
                                            <p:cond delay="0"/>
                                          </p:stCondLst>
                                        </p:cTn>
                                        <p:tgtEl>
                                          <p:spTgt spid="128"/>
                                        </p:tgtEl>
                                        <p:attrNameLst>
                                          <p:attrName>style.visibility</p:attrName>
                                        </p:attrNameLst>
                                      </p:cBhvr>
                                      <p:to>
                                        <p:strVal val="visible"/>
                                      </p:to>
                                    </p:set>
                                    <p:animEffect transition="in" filter="fade">
                                      <p:cBhvr>
                                        <p:cTn id="157" dur="1000"/>
                                        <p:tgtEl>
                                          <p:spTgt spid="128"/>
                                        </p:tgtEl>
                                      </p:cBhvr>
                                    </p:animEffect>
                                    <p:anim calcmode="lin" valueType="num">
                                      <p:cBhvr>
                                        <p:cTn id="158" dur="1000" fill="hold"/>
                                        <p:tgtEl>
                                          <p:spTgt spid="128"/>
                                        </p:tgtEl>
                                        <p:attrNameLst>
                                          <p:attrName>ppt_x</p:attrName>
                                        </p:attrNameLst>
                                      </p:cBhvr>
                                      <p:tavLst>
                                        <p:tav tm="0">
                                          <p:val>
                                            <p:strVal val="#ppt_x"/>
                                          </p:val>
                                        </p:tav>
                                        <p:tav tm="100000">
                                          <p:val>
                                            <p:strVal val="#ppt_x"/>
                                          </p:val>
                                        </p:tav>
                                      </p:tavLst>
                                    </p:anim>
                                    <p:anim calcmode="lin" valueType="num">
                                      <p:cBhvr>
                                        <p:cTn id="159" dur="1000" fill="hold"/>
                                        <p:tgtEl>
                                          <p:spTgt spid="128"/>
                                        </p:tgtEl>
                                        <p:attrNameLst>
                                          <p:attrName>ppt_y</p:attrName>
                                        </p:attrNameLst>
                                      </p:cBhvr>
                                      <p:tavLst>
                                        <p:tav tm="0">
                                          <p:val>
                                            <p:strVal val="#ppt_y+.1"/>
                                          </p:val>
                                        </p:tav>
                                        <p:tav tm="100000">
                                          <p:val>
                                            <p:strVal val="#ppt_y"/>
                                          </p:val>
                                        </p:tav>
                                      </p:tavLst>
                                    </p:anim>
                                  </p:childTnLst>
                                </p:cTn>
                              </p:par>
                            </p:childTnLst>
                          </p:cTn>
                        </p:par>
                      </p:childTnLst>
                    </p:cTn>
                  </p:par>
                  <p:par>
                    <p:cTn id="160" fill="hold">
                      <p:stCondLst>
                        <p:cond delay="indefinite"/>
                      </p:stCondLst>
                      <p:childTnLst>
                        <p:par>
                          <p:cTn id="161" fill="hold">
                            <p:stCondLst>
                              <p:cond delay="0"/>
                            </p:stCondLst>
                            <p:childTnLst>
                              <p:par>
                                <p:cTn id="162" presetID="42" presetClass="path" presetSubtype="0" accel="50000" decel="50000" fill="hold" grpId="1" nodeType="clickEffect">
                                  <p:stCondLst>
                                    <p:cond delay="0"/>
                                  </p:stCondLst>
                                  <p:childTnLst>
                                    <p:animMotion origin="layout" path="M -3.88889E-6 -4.44444E-6 L 0.01632 0.17778 " pathEditMode="relative" rAng="0" ptsTypes="AA">
                                      <p:cBhvr>
                                        <p:cTn id="163" dur="2000" fill="hold"/>
                                        <p:tgtEl>
                                          <p:spTgt spid="128"/>
                                        </p:tgtEl>
                                        <p:attrNameLst>
                                          <p:attrName>ppt_x</p:attrName>
                                          <p:attrName>ppt_y</p:attrName>
                                        </p:attrNameLst>
                                      </p:cBhvr>
                                      <p:rCtr x="816" y="8889"/>
                                    </p:animMotion>
                                  </p:childTnLst>
                                </p:cTn>
                              </p:par>
                            </p:childTnLst>
                          </p:cTn>
                        </p:par>
                        <p:par>
                          <p:cTn id="164" fill="hold">
                            <p:stCondLst>
                              <p:cond delay="2000"/>
                            </p:stCondLst>
                            <p:childTnLst>
                              <p:par>
                                <p:cTn id="165" presetID="2" presetClass="entr" presetSubtype="8" fill="hold" nodeType="afterEffect">
                                  <p:stCondLst>
                                    <p:cond delay="0"/>
                                  </p:stCondLst>
                                  <p:childTnLst>
                                    <p:set>
                                      <p:cBhvr>
                                        <p:cTn id="166" dur="1" fill="hold">
                                          <p:stCondLst>
                                            <p:cond delay="0"/>
                                          </p:stCondLst>
                                        </p:cTn>
                                        <p:tgtEl>
                                          <p:spTgt spid="3"/>
                                        </p:tgtEl>
                                        <p:attrNameLst>
                                          <p:attrName>style.visibility</p:attrName>
                                        </p:attrNameLst>
                                      </p:cBhvr>
                                      <p:to>
                                        <p:strVal val="visible"/>
                                      </p:to>
                                    </p:set>
                                    <p:anim calcmode="lin" valueType="num">
                                      <p:cBhvr additive="base">
                                        <p:cTn id="167" dur="1000" fill="hold"/>
                                        <p:tgtEl>
                                          <p:spTgt spid="3"/>
                                        </p:tgtEl>
                                        <p:attrNameLst>
                                          <p:attrName>ppt_x</p:attrName>
                                        </p:attrNameLst>
                                      </p:cBhvr>
                                      <p:tavLst>
                                        <p:tav tm="0">
                                          <p:val>
                                            <p:strVal val="0-#ppt_w/2"/>
                                          </p:val>
                                        </p:tav>
                                        <p:tav tm="100000">
                                          <p:val>
                                            <p:strVal val="#ppt_x"/>
                                          </p:val>
                                        </p:tav>
                                      </p:tavLst>
                                    </p:anim>
                                    <p:anim calcmode="lin" valueType="num">
                                      <p:cBhvr additive="base">
                                        <p:cTn id="168" dur="1000" fill="hold"/>
                                        <p:tgtEl>
                                          <p:spTgt spid="3"/>
                                        </p:tgtEl>
                                        <p:attrNameLst>
                                          <p:attrName>ppt_y</p:attrName>
                                        </p:attrNameLst>
                                      </p:cBhvr>
                                      <p:tavLst>
                                        <p:tav tm="0">
                                          <p:val>
                                            <p:strVal val="#ppt_y"/>
                                          </p:val>
                                        </p:tav>
                                        <p:tav tm="100000">
                                          <p:val>
                                            <p:strVal val="#ppt_y"/>
                                          </p:val>
                                        </p:tav>
                                      </p:tavLst>
                                    </p:anim>
                                  </p:childTnLst>
                                </p:cTn>
                              </p:par>
                            </p:childTnLst>
                          </p:cTn>
                        </p:par>
                        <p:par>
                          <p:cTn id="169" fill="hold">
                            <p:stCondLst>
                              <p:cond delay="3000"/>
                            </p:stCondLst>
                            <p:childTnLst>
                              <p:par>
                                <p:cTn id="170" presetID="10" presetClass="exit" presetSubtype="0" fill="hold" nodeType="afterEffect">
                                  <p:stCondLst>
                                    <p:cond delay="500"/>
                                  </p:stCondLst>
                                  <p:childTnLst>
                                    <p:animEffect transition="out" filter="fade">
                                      <p:cBhvr>
                                        <p:cTn id="171" dur="500"/>
                                        <p:tgtEl>
                                          <p:spTgt spid="77"/>
                                        </p:tgtEl>
                                      </p:cBhvr>
                                    </p:animEffect>
                                    <p:set>
                                      <p:cBhvr>
                                        <p:cTn id="172" dur="1" fill="hold">
                                          <p:stCondLst>
                                            <p:cond delay="499"/>
                                          </p:stCondLst>
                                        </p:cTn>
                                        <p:tgtEl>
                                          <p:spTgt spid="77"/>
                                        </p:tgtEl>
                                        <p:attrNameLst>
                                          <p:attrName>style.visibility</p:attrName>
                                        </p:attrNameLst>
                                      </p:cBhvr>
                                      <p:to>
                                        <p:strVal val="hidden"/>
                                      </p:to>
                                    </p:set>
                                  </p:childTnLst>
                                </p:cTn>
                              </p:par>
                            </p:childTnLst>
                          </p:cTn>
                        </p:par>
                        <p:par>
                          <p:cTn id="173" fill="hold">
                            <p:stCondLst>
                              <p:cond delay="4000"/>
                            </p:stCondLst>
                            <p:childTnLst>
                              <p:par>
                                <p:cTn id="174" presetID="10" presetClass="exit" presetSubtype="0" fill="hold" nodeType="afterEffect">
                                  <p:stCondLst>
                                    <p:cond delay="0"/>
                                  </p:stCondLst>
                                  <p:childTnLst>
                                    <p:animEffect transition="out" filter="fade">
                                      <p:cBhvr>
                                        <p:cTn id="175" dur="500"/>
                                        <p:tgtEl>
                                          <p:spTgt spid="3"/>
                                        </p:tgtEl>
                                      </p:cBhvr>
                                    </p:animEffect>
                                    <p:set>
                                      <p:cBhvr>
                                        <p:cTn id="176" dur="1" fill="hold">
                                          <p:stCondLst>
                                            <p:cond delay="499"/>
                                          </p:stCondLst>
                                        </p:cTn>
                                        <p:tgtEl>
                                          <p:spTgt spid="3"/>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91"/>
                                        </p:tgtEl>
                                        <p:attrNameLst>
                                          <p:attrName>style.visibility</p:attrName>
                                        </p:attrNameLst>
                                      </p:cBhvr>
                                      <p:to>
                                        <p:strVal val="visible"/>
                                      </p:to>
                                    </p:set>
                                    <p:animEffect transition="in" filter="fade">
                                      <p:cBhvr>
                                        <p:cTn id="179" dur="500"/>
                                        <p:tgtEl>
                                          <p:spTgt spid="91"/>
                                        </p:tgtEl>
                                      </p:cBhvr>
                                    </p:animEffect>
                                  </p:childTnLst>
                                </p:cTn>
                              </p:par>
                            </p:childTnLst>
                          </p:cTn>
                        </p:par>
                        <p:par>
                          <p:cTn id="180" fill="hold">
                            <p:stCondLst>
                              <p:cond delay="4500"/>
                            </p:stCondLst>
                            <p:childTnLst>
                              <p:par>
                                <p:cTn id="181" presetID="10" presetClass="entr" presetSubtype="0" fill="hold" nodeType="afterEffect">
                                  <p:stCondLst>
                                    <p:cond delay="0"/>
                                  </p:stCondLst>
                                  <p:childTnLst>
                                    <p:set>
                                      <p:cBhvr>
                                        <p:cTn id="182" dur="1" fill="hold">
                                          <p:stCondLst>
                                            <p:cond delay="0"/>
                                          </p:stCondLst>
                                        </p:cTn>
                                        <p:tgtEl>
                                          <p:spTgt spid="96"/>
                                        </p:tgtEl>
                                        <p:attrNameLst>
                                          <p:attrName>style.visibility</p:attrName>
                                        </p:attrNameLst>
                                      </p:cBhvr>
                                      <p:to>
                                        <p:strVal val="visible"/>
                                      </p:to>
                                    </p:set>
                                    <p:animEffect transition="in" filter="fade">
                                      <p:cBhvr>
                                        <p:cTn id="183" dur="250"/>
                                        <p:tgtEl>
                                          <p:spTgt spid="96"/>
                                        </p:tgtEl>
                                      </p:cBhvr>
                                    </p:animEffect>
                                  </p:childTnLst>
                                </p:cTn>
                              </p:par>
                            </p:childTnLst>
                          </p:cTn>
                        </p:par>
                        <p:par>
                          <p:cTn id="184" fill="hold">
                            <p:stCondLst>
                              <p:cond delay="4750"/>
                            </p:stCondLst>
                            <p:childTnLst>
                              <p:par>
                                <p:cTn id="185" presetID="10" presetClass="entr" presetSubtype="0" fill="hold" nodeType="afterEffect">
                                  <p:stCondLst>
                                    <p:cond delay="0"/>
                                  </p:stCondLst>
                                  <p:childTnLst>
                                    <p:set>
                                      <p:cBhvr>
                                        <p:cTn id="186" dur="1" fill="hold">
                                          <p:stCondLst>
                                            <p:cond delay="0"/>
                                          </p:stCondLst>
                                        </p:cTn>
                                        <p:tgtEl>
                                          <p:spTgt spid="95"/>
                                        </p:tgtEl>
                                        <p:attrNameLst>
                                          <p:attrName>style.visibility</p:attrName>
                                        </p:attrNameLst>
                                      </p:cBhvr>
                                      <p:to>
                                        <p:strVal val="visible"/>
                                      </p:to>
                                    </p:set>
                                    <p:animEffect transition="in" filter="fade">
                                      <p:cBhvr>
                                        <p:cTn id="187" dur="250"/>
                                        <p:tgtEl>
                                          <p:spTgt spid="95"/>
                                        </p:tgtEl>
                                      </p:cBhvr>
                                    </p:animEffect>
                                  </p:childTnLst>
                                </p:cTn>
                              </p:par>
                            </p:childTnLst>
                          </p:cTn>
                        </p:par>
                        <p:par>
                          <p:cTn id="188" fill="hold">
                            <p:stCondLst>
                              <p:cond delay="5000"/>
                            </p:stCondLst>
                            <p:childTnLst>
                              <p:par>
                                <p:cTn id="189" presetID="10" presetClass="entr" presetSubtype="0" fill="hold" nodeType="afterEffect">
                                  <p:stCondLst>
                                    <p:cond delay="0"/>
                                  </p:stCondLst>
                                  <p:childTnLst>
                                    <p:set>
                                      <p:cBhvr>
                                        <p:cTn id="190" dur="1" fill="hold">
                                          <p:stCondLst>
                                            <p:cond delay="0"/>
                                          </p:stCondLst>
                                        </p:cTn>
                                        <p:tgtEl>
                                          <p:spTgt spid="94"/>
                                        </p:tgtEl>
                                        <p:attrNameLst>
                                          <p:attrName>style.visibility</p:attrName>
                                        </p:attrNameLst>
                                      </p:cBhvr>
                                      <p:to>
                                        <p:strVal val="visible"/>
                                      </p:to>
                                    </p:set>
                                    <p:animEffect transition="in" filter="fade">
                                      <p:cBhvr>
                                        <p:cTn id="191" dur="250"/>
                                        <p:tgtEl>
                                          <p:spTgt spid="94"/>
                                        </p:tgtEl>
                                      </p:cBhvr>
                                    </p:animEffect>
                                  </p:childTnLst>
                                </p:cTn>
                              </p:par>
                            </p:childTnLst>
                          </p:cTn>
                        </p:par>
                        <p:par>
                          <p:cTn id="192" fill="hold">
                            <p:stCondLst>
                              <p:cond delay="5250"/>
                            </p:stCondLst>
                            <p:childTnLst>
                              <p:par>
                                <p:cTn id="193" presetID="10" presetClass="entr" presetSubtype="0" fill="hold" nodeType="afterEffect">
                                  <p:stCondLst>
                                    <p:cond delay="0"/>
                                  </p:stCondLst>
                                  <p:childTnLst>
                                    <p:set>
                                      <p:cBhvr>
                                        <p:cTn id="194" dur="1" fill="hold">
                                          <p:stCondLst>
                                            <p:cond delay="0"/>
                                          </p:stCondLst>
                                        </p:cTn>
                                        <p:tgtEl>
                                          <p:spTgt spid="70"/>
                                        </p:tgtEl>
                                        <p:attrNameLst>
                                          <p:attrName>style.visibility</p:attrName>
                                        </p:attrNameLst>
                                      </p:cBhvr>
                                      <p:to>
                                        <p:strVal val="visible"/>
                                      </p:to>
                                    </p:set>
                                    <p:animEffect transition="in" filter="fade">
                                      <p:cBhvr>
                                        <p:cTn id="195" dur="250"/>
                                        <p:tgtEl>
                                          <p:spTgt spid="70"/>
                                        </p:tgtEl>
                                      </p:cBhvr>
                                    </p:animEffect>
                                  </p:childTnLst>
                                </p:cTn>
                              </p:par>
                            </p:childTnLst>
                          </p:cTn>
                        </p:par>
                        <p:par>
                          <p:cTn id="196" fill="hold">
                            <p:stCondLst>
                              <p:cond delay="5500"/>
                            </p:stCondLst>
                            <p:childTnLst>
                              <p:par>
                                <p:cTn id="197" presetID="10" presetClass="entr" presetSubtype="0" fill="hold" nodeType="afterEffect">
                                  <p:stCondLst>
                                    <p:cond delay="0"/>
                                  </p:stCondLst>
                                  <p:childTnLst>
                                    <p:set>
                                      <p:cBhvr>
                                        <p:cTn id="198" dur="1" fill="hold">
                                          <p:stCondLst>
                                            <p:cond delay="0"/>
                                          </p:stCondLst>
                                        </p:cTn>
                                        <p:tgtEl>
                                          <p:spTgt spid="92"/>
                                        </p:tgtEl>
                                        <p:attrNameLst>
                                          <p:attrName>style.visibility</p:attrName>
                                        </p:attrNameLst>
                                      </p:cBhvr>
                                      <p:to>
                                        <p:strVal val="visible"/>
                                      </p:to>
                                    </p:set>
                                    <p:animEffect transition="in" filter="fade">
                                      <p:cBhvr>
                                        <p:cTn id="199" dur="250"/>
                                        <p:tgtEl>
                                          <p:spTgt spid="92"/>
                                        </p:tgtEl>
                                      </p:cBhvr>
                                    </p:animEffect>
                                  </p:childTnLst>
                                </p:cTn>
                              </p:par>
                            </p:childTnLst>
                          </p:cTn>
                        </p:par>
                        <p:par>
                          <p:cTn id="200" fill="hold">
                            <p:stCondLst>
                              <p:cond delay="5750"/>
                            </p:stCondLst>
                            <p:childTnLst>
                              <p:par>
                                <p:cTn id="201" presetID="10" presetClass="entr" presetSubtype="0" fill="hold" nodeType="afterEffect">
                                  <p:stCondLst>
                                    <p:cond delay="0"/>
                                  </p:stCondLst>
                                  <p:childTnLst>
                                    <p:set>
                                      <p:cBhvr>
                                        <p:cTn id="202" dur="1" fill="hold">
                                          <p:stCondLst>
                                            <p:cond delay="0"/>
                                          </p:stCondLst>
                                        </p:cTn>
                                        <p:tgtEl>
                                          <p:spTgt spid="102"/>
                                        </p:tgtEl>
                                        <p:attrNameLst>
                                          <p:attrName>style.visibility</p:attrName>
                                        </p:attrNameLst>
                                      </p:cBhvr>
                                      <p:to>
                                        <p:strVal val="visible"/>
                                      </p:to>
                                    </p:set>
                                    <p:animEffect transition="in" filter="fade">
                                      <p:cBhvr>
                                        <p:cTn id="203" dur="250"/>
                                        <p:tgtEl>
                                          <p:spTgt spid="102"/>
                                        </p:tgtEl>
                                      </p:cBhvr>
                                    </p:animEffect>
                                  </p:childTnLst>
                                </p:cTn>
                              </p:par>
                            </p:childTnLst>
                          </p:cTn>
                        </p:par>
                        <p:par>
                          <p:cTn id="204" fill="hold">
                            <p:stCondLst>
                              <p:cond delay="6000"/>
                            </p:stCondLst>
                            <p:childTnLst>
                              <p:par>
                                <p:cTn id="205" presetID="10" presetClass="entr" presetSubtype="0" fill="hold" nodeType="afterEffect">
                                  <p:stCondLst>
                                    <p:cond delay="0"/>
                                  </p:stCondLst>
                                  <p:childTnLst>
                                    <p:set>
                                      <p:cBhvr>
                                        <p:cTn id="206" dur="1" fill="hold">
                                          <p:stCondLst>
                                            <p:cond delay="0"/>
                                          </p:stCondLst>
                                        </p:cTn>
                                        <p:tgtEl>
                                          <p:spTgt spid="101"/>
                                        </p:tgtEl>
                                        <p:attrNameLst>
                                          <p:attrName>style.visibility</p:attrName>
                                        </p:attrNameLst>
                                      </p:cBhvr>
                                      <p:to>
                                        <p:strVal val="visible"/>
                                      </p:to>
                                    </p:set>
                                    <p:animEffect transition="in" filter="fade">
                                      <p:cBhvr>
                                        <p:cTn id="207" dur="250"/>
                                        <p:tgtEl>
                                          <p:spTgt spid="101"/>
                                        </p:tgtEl>
                                      </p:cBhvr>
                                    </p:animEffect>
                                  </p:childTnLst>
                                </p:cTn>
                              </p:par>
                            </p:childTnLst>
                          </p:cTn>
                        </p:par>
                        <p:par>
                          <p:cTn id="208" fill="hold">
                            <p:stCondLst>
                              <p:cond delay="6250"/>
                            </p:stCondLst>
                            <p:childTnLst>
                              <p:par>
                                <p:cTn id="209" presetID="10" presetClass="entr" presetSubtype="0" fill="hold" nodeType="afterEffect">
                                  <p:stCondLst>
                                    <p:cond delay="0"/>
                                  </p:stCondLst>
                                  <p:childTnLst>
                                    <p:set>
                                      <p:cBhvr>
                                        <p:cTn id="210" dur="1" fill="hold">
                                          <p:stCondLst>
                                            <p:cond delay="0"/>
                                          </p:stCondLst>
                                        </p:cTn>
                                        <p:tgtEl>
                                          <p:spTgt spid="100"/>
                                        </p:tgtEl>
                                        <p:attrNameLst>
                                          <p:attrName>style.visibility</p:attrName>
                                        </p:attrNameLst>
                                      </p:cBhvr>
                                      <p:to>
                                        <p:strVal val="visible"/>
                                      </p:to>
                                    </p:set>
                                    <p:animEffect transition="in" filter="fade">
                                      <p:cBhvr>
                                        <p:cTn id="211" dur="250"/>
                                        <p:tgtEl>
                                          <p:spTgt spid="100"/>
                                        </p:tgtEl>
                                      </p:cBhvr>
                                    </p:animEffect>
                                  </p:childTnLst>
                                </p:cTn>
                              </p:par>
                            </p:childTnLst>
                          </p:cTn>
                        </p:par>
                        <p:par>
                          <p:cTn id="212" fill="hold">
                            <p:stCondLst>
                              <p:cond delay="6500"/>
                            </p:stCondLst>
                            <p:childTnLst>
                              <p:par>
                                <p:cTn id="213" presetID="10" presetClass="entr" presetSubtype="0" fill="hold" nodeType="afterEffect">
                                  <p:stCondLst>
                                    <p:cond delay="0"/>
                                  </p:stCondLst>
                                  <p:childTnLst>
                                    <p:set>
                                      <p:cBhvr>
                                        <p:cTn id="214" dur="1" fill="hold">
                                          <p:stCondLst>
                                            <p:cond delay="0"/>
                                          </p:stCondLst>
                                        </p:cTn>
                                        <p:tgtEl>
                                          <p:spTgt spid="99"/>
                                        </p:tgtEl>
                                        <p:attrNameLst>
                                          <p:attrName>style.visibility</p:attrName>
                                        </p:attrNameLst>
                                      </p:cBhvr>
                                      <p:to>
                                        <p:strVal val="visible"/>
                                      </p:to>
                                    </p:set>
                                    <p:animEffect transition="in" filter="fade">
                                      <p:cBhvr>
                                        <p:cTn id="215" dur="250"/>
                                        <p:tgtEl>
                                          <p:spTgt spid="99"/>
                                        </p:tgtEl>
                                      </p:cBhvr>
                                    </p:animEffect>
                                  </p:childTnLst>
                                </p:cTn>
                              </p:par>
                            </p:childTnLst>
                          </p:cTn>
                        </p:par>
                        <p:par>
                          <p:cTn id="216" fill="hold">
                            <p:stCondLst>
                              <p:cond delay="6750"/>
                            </p:stCondLst>
                            <p:childTnLst>
                              <p:par>
                                <p:cTn id="217" presetID="10" presetClass="entr" presetSubtype="0" fill="hold" nodeType="afterEffect">
                                  <p:stCondLst>
                                    <p:cond delay="0"/>
                                  </p:stCondLst>
                                  <p:childTnLst>
                                    <p:set>
                                      <p:cBhvr>
                                        <p:cTn id="218" dur="1" fill="hold">
                                          <p:stCondLst>
                                            <p:cond delay="0"/>
                                          </p:stCondLst>
                                        </p:cTn>
                                        <p:tgtEl>
                                          <p:spTgt spid="98"/>
                                        </p:tgtEl>
                                        <p:attrNameLst>
                                          <p:attrName>style.visibility</p:attrName>
                                        </p:attrNameLst>
                                      </p:cBhvr>
                                      <p:to>
                                        <p:strVal val="visible"/>
                                      </p:to>
                                    </p:set>
                                    <p:animEffect transition="in" filter="fade">
                                      <p:cBhvr>
                                        <p:cTn id="219" dur="250"/>
                                        <p:tgtEl>
                                          <p:spTgt spid="98"/>
                                        </p:tgtEl>
                                      </p:cBhvr>
                                    </p:animEffect>
                                  </p:childTnLst>
                                </p:cTn>
                              </p:par>
                            </p:childTnLst>
                          </p:cTn>
                        </p:par>
                        <p:par>
                          <p:cTn id="220" fill="hold">
                            <p:stCondLst>
                              <p:cond delay="7000"/>
                            </p:stCondLst>
                            <p:childTnLst>
                              <p:par>
                                <p:cTn id="221" presetID="10" presetClass="entr" presetSubtype="0" fill="hold" nodeType="afterEffect">
                                  <p:stCondLst>
                                    <p:cond delay="0"/>
                                  </p:stCondLst>
                                  <p:childTnLst>
                                    <p:set>
                                      <p:cBhvr>
                                        <p:cTn id="222" dur="1" fill="hold">
                                          <p:stCondLst>
                                            <p:cond delay="0"/>
                                          </p:stCondLst>
                                        </p:cTn>
                                        <p:tgtEl>
                                          <p:spTgt spid="108"/>
                                        </p:tgtEl>
                                        <p:attrNameLst>
                                          <p:attrName>style.visibility</p:attrName>
                                        </p:attrNameLst>
                                      </p:cBhvr>
                                      <p:to>
                                        <p:strVal val="visible"/>
                                      </p:to>
                                    </p:set>
                                    <p:animEffect transition="in" filter="fade">
                                      <p:cBhvr>
                                        <p:cTn id="223" dur="250"/>
                                        <p:tgtEl>
                                          <p:spTgt spid="108"/>
                                        </p:tgtEl>
                                      </p:cBhvr>
                                    </p:animEffect>
                                  </p:childTnLst>
                                </p:cTn>
                              </p:par>
                            </p:childTnLst>
                          </p:cTn>
                        </p:par>
                        <p:par>
                          <p:cTn id="224" fill="hold">
                            <p:stCondLst>
                              <p:cond delay="7250"/>
                            </p:stCondLst>
                            <p:childTnLst>
                              <p:par>
                                <p:cTn id="225" presetID="10" presetClass="entr" presetSubtype="0" fill="hold" nodeType="afterEffect">
                                  <p:stCondLst>
                                    <p:cond delay="0"/>
                                  </p:stCondLst>
                                  <p:childTnLst>
                                    <p:set>
                                      <p:cBhvr>
                                        <p:cTn id="226" dur="1" fill="hold">
                                          <p:stCondLst>
                                            <p:cond delay="0"/>
                                          </p:stCondLst>
                                        </p:cTn>
                                        <p:tgtEl>
                                          <p:spTgt spid="107"/>
                                        </p:tgtEl>
                                        <p:attrNameLst>
                                          <p:attrName>style.visibility</p:attrName>
                                        </p:attrNameLst>
                                      </p:cBhvr>
                                      <p:to>
                                        <p:strVal val="visible"/>
                                      </p:to>
                                    </p:set>
                                    <p:animEffect transition="in" filter="fade">
                                      <p:cBhvr>
                                        <p:cTn id="227" dur="250"/>
                                        <p:tgtEl>
                                          <p:spTgt spid="107"/>
                                        </p:tgtEl>
                                      </p:cBhvr>
                                    </p:animEffect>
                                  </p:childTnLst>
                                </p:cTn>
                              </p:par>
                            </p:childTnLst>
                          </p:cTn>
                        </p:par>
                        <p:par>
                          <p:cTn id="228" fill="hold">
                            <p:stCondLst>
                              <p:cond delay="7500"/>
                            </p:stCondLst>
                            <p:childTnLst>
                              <p:par>
                                <p:cTn id="229" presetID="10" presetClass="entr" presetSubtype="0" fill="hold" nodeType="afterEffect">
                                  <p:stCondLst>
                                    <p:cond delay="0"/>
                                  </p:stCondLst>
                                  <p:childTnLst>
                                    <p:set>
                                      <p:cBhvr>
                                        <p:cTn id="230" dur="1" fill="hold">
                                          <p:stCondLst>
                                            <p:cond delay="0"/>
                                          </p:stCondLst>
                                        </p:cTn>
                                        <p:tgtEl>
                                          <p:spTgt spid="106"/>
                                        </p:tgtEl>
                                        <p:attrNameLst>
                                          <p:attrName>style.visibility</p:attrName>
                                        </p:attrNameLst>
                                      </p:cBhvr>
                                      <p:to>
                                        <p:strVal val="visible"/>
                                      </p:to>
                                    </p:set>
                                    <p:animEffect transition="in" filter="fade">
                                      <p:cBhvr>
                                        <p:cTn id="231" dur="250"/>
                                        <p:tgtEl>
                                          <p:spTgt spid="106"/>
                                        </p:tgtEl>
                                      </p:cBhvr>
                                    </p:animEffect>
                                  </p:childTnLst>
                                </p:cTn>
                              </p:par>
                            </p:childTnLst>
                          </p:cTn>
                        </p:par>
                        <p:par>
                          <p:cTn id="232" fill="hold">
                            <p:stCondLst>
                              <p:cond delay="7750"/>
                            </p:stCondLst>
                            <p:childTnLst>
                              <p:par>
                                <p:cTn id="233" presetID="10" presetClass="entr" presetSubtype="0" fill="hold" nodeType="afterEffect">
                                  <p:stCondLst>
                                    <p:cond delay="0"/>
                                  </p:stCondLst>
                                  <p:childTnLst>
                                    <p:set>
                                      <p:cBhvr>
                                        <p:cTn id="234" dur="1" fill="hold">
                                          <p:stCondLst>
                                            <p:cond delay="0"/>
                                          </p:stCondLst>
                                        </p:cTn>
                                        <p:tgtEl>
                                          <p:spTgt spid="105"/>
                                        </p:tgtEl>
                                        <p:attrNameLst>
                                          <p:attrName>style.visibility</p:attrName>
                                        </p:attrNameLst>
                                      </p:cBhvr>
                                      <p:to>
                                        <p:strVal val="visible"/>
                                      </p:to>
                                    </p:set>
                                    <p:animEffect transition="in" filter="fade">
                                      <p:cBhvr>
                                        <p:cTn id="235" dur="250"/>
                                        <p:tgtEl>
                                          <p:spTgt spid="105"/>
                                        </p:tgtEl>
                                      </p:cBhvr>
                                    </p:animEffect>
                                  </p:childTnLst>
                                </p:cTn>
                              </p:par>
                            </p:childTnLst>
                          </p:cTn>
                        </p:par>
                        <p:par>
                          <p:cTn id="236" fill="hold">
                            <p:stCondLst>
                              <p:cond delay="8000"/>
                            </p:stCondLst>
                            <p:childTnLst>
                              <p:par>
                                <p:cTn id="237" presetID="10" presetClass="entr" presetSubtype="0" fill="hold" nodeType="afterEffect">
                                  <p:stCondLst>
                                    <p:cond delay="0"/>
                                  </p:stCondLst>
                                  <p:childTnLst>
                                    <p:set>
                                      <p:cBhvr>
                                        <p:cTn id="238" dur="1" fill="hold">
                                          <p:stCondLst>
                                            <p:cond delay="0"/>
                                          </p:stCondLst>
                                        </p:cTn>
                                        <p:tgtEl>
                                          <p:spTgt spid="104"/>
                                        </p:tgtEl>
                                        <p:attrNameLst>
                                          <p:attrName>style.visibility</p:attrName>
                                        </p:attrNameLst>
                                      </p:cBhvr>
                                      <p:to>
                                        <p:strVal val="visible"/>
                                      </p:to>
                                    </p:set>
                                    <p:animEffect transition="in" filter="fade">
                                      <p:cBhvr>
                                        <p:cTn id="239" dur="250"/>
                                        <p:tgtEl>
                                          <p:spTgt spid="104"/>
                                        </p:tgtEl>
                                      </p:cBhvr>
                                    </p:animEffect>
                                  </p:childTnLst>
                                </p:cTn>
                              </p:par>
                            </p:childTnLst>
                          </p:cTn>
                        </p:par>
                        <p:par>
                          <p:cTn id="240" fill="hold">
                            <p:stCondLst>
                              <p:cond delay="8250"/>
                            </p:stCondLst>
                            <p:childTnLst>
                              <p:par>
                                <p:cTn id="241" presetID="10" presetClass="entr" presetSubtype="0" fill="hold" nodeType="afterEffect">
                                  <p:stCondLst>
                                    <p:cond delay="0"/>
                                  </p:stCondLst>
                                  <p:childTnLst>
                                    <p:set>
                                      <p:cBhvr>
                                        <p:cTn id="242" dur="1" fill="hold">
                                          <p:stCondLst>
                                            <p:cond delay="0"/>
                                          </p:stCondLst>
                                        </p:cTn>
                                        <p:tgtEl>
                                          <p:spTgt spid="110"/>
                                        </p:tgtEl>
                                        <p:attrNameLst>
                                          <p:attrName>style.visibility</p:attrName>
                                        </p:attrNameLst>
                                      </p:cBhvr>
                                      <p:to>
                                        <p:strVal val="visible"/>
                                      </p:to>
                                    </p:set>
                                    <p:animEffect transition="in" filter="fade">
                                      <p:cBhvr>
                                        <p:cTn id="243" dur="250"/>
                                        <p:tgtEl>
                                          <p:spTgt spid="110"/>
                                        </p:tgtEl>
                                      </p:cBhvr>
                                    </p:animEffect>
                                  </p:childTnLst>
                                </p:cTn>
                              </p:par>
                            </p:childTnLst>
                          </p:cTn>
                        </p:par>
                        <p:par>
                          <p:cTn id="244" fill="hold">
                            <p:stCondLst>
                              <p:cond delay="8500"/>
                            </p:stCondLst>
                            <p:childTnLst>
                              <p:par>
                                <p:cTn id="245" presetID="10" presetClass="entr" presetSubtype="0" fill="hold" nodeType="afterEffect">
                                  <p:stCondLst>
                                    <p:cond delay="0"/>
                                  </p:stCondLst>
                                  <p:childTnLst>
                                    <p:set>
                                      <p:cBhvr>
                                        <p:cTn id="246" dur="1" fill="hold">
                                          <p:stCondLst>
                                            <p:cond delay="0"/>
                                          </p:stCondLst>
                                        </p:cTn>
                                        <p:tgtEl>
                                          <p:spTgt spid="109"/>
                                        </p:tgtEl>
                                        <p:attrNameLst>
                                          <p:attrName>style.visibility</p:attrName>
                                        </p:attrNameLst>
                                      </p:cBhvr>
                                      <p:to>
                                        <p:strVal val="visible"/>
                                      </p:to>
                                    </p:set>
                                    <p:animEffect transition="in" filter="fade">
                                      <p:cBhvr>
                                        <p:cTn id="247" dur="250"/>
                                        <p:tgtEl>
                                          <p:spTgt spid="109"/>
                                        </p:tgtEl>
                                      </p:cBhvr>
                                    </p:animEffect>
                                  </p:childTnLst>
                                </p:cTn>
                              </p:par>
                            </p:childTnLst>
                          </p:cTn>
                        </p:par>
                        <p:par>
                          <p:cTn id="248" fill="hold">
                            <p:stCondLst>
                              <p:cond delay="8750"/>
                            </p:stCondLst>
                            <p:childTnLst>
                              <p:par>
                                <p:cTn id="249" presetID="10" presetClass="entr" presetSubtype="0" fill="hold" nodeType="afterEffect">
                                  <p:stCondLst>
                                    <p:cond delay="0"/>
                                  </p:stCondLst>
                                  <p:childTnLst>
                                    <p:set>
                                      <p:cBhvr>
                                        <p:cTn id="250" dur="1" fill="hold">
                                          <p:stCondLst>
                                            <p:cond delay="0"/>
                                          </p:stCondLst>
                                        </p:cTn>
                                        <p:tgtEl>
                                          <p:spTgt spid="9"/>
                                        </p:tgtEl>
                                        <p:attrNameLst>
                                          <p:attrName>style.visibility</p:attrName>
                                        </p:attrNameLst>
                                      </p:cBhvr>
                                      <p:to>
                                        <p:strVal val="visible"/>
                                      </p:to>
                                    </p:set>
                                    <p:animEffect transition="in" filter="fade">
                                      <p:cBhvr>
                                        <p:cTn id="251" dur="250"/>
                                        <p:tgtEl>
                                          <p:spTgt spid="9"/>
                                        </p:tgtEl>
                                      </p:cBhvr>
                                    </p:animEffect>
                                  </p:childTnLst>
                                </p:cTn>
                              </p:par>
                            </p:childTnLst>
                          </p:cTn>
                        </p:par>
                        <p:par>
                          <p:cTn id="252" fill="hold">
                            <p:stCondLst>
                              <p:cond delay="9000"/>
                            </p:stCondLst>
                            <p:childTnLst>
                              <p:par>
                                <p:cTn id="253" presetID="10" presetClass="entr" presetSubtype="0" fill="hold" nodeType="afterEffect">
                                  <p:stCondLst>
                                    <p:cond delay="0"/>
                                  </p:stCondLst>
                                  <p:childTnLst>
                                    <p:set>
                                      <p:cBhvr>
                                        <p:cTn id="254" dur="1" fill="hold">
                                          <p:stCondLst>
                                            <p:cond delay="0"/>
                                          </p:stCondLst>
                                        </p:cTn>
                                        <p:tgtEl>
                                          <p:spTgt spid="132"/>
                                        </p:tgtEl>
                                        <p:attrNameLst>
                                          <p:attrName>style.visibility</p:attrName>
                                        </p:attrNameLst>
                                      </p:cBhvr>
                                      <p:to>
                                        <p:strVal val="visible"/>
                                      </p:to>
                                    </p:set>
                                    <p:animEffect transition="in" filter="fade">
                                      <p:cBhvr>
                                        <p:cTn id="255" dur="250"/>
                                        <p:tgtEl>
                                          <p:spTgt spid="132"/>
                                        </p:tgtEl>
                                      </p:cBhvr>
                                    </p:animEffect>
                                  </p:childTnLst>
                                </p:cTn>
                              </p:par>
                            </p:childTnLst>
                          </p:cTn>
                        </p:par>
                        <p:par>
                          <p:cTn id="256" fill="hold">
                            <p:stCondLst>
                              <p:cond delay="9250"/>
                            </p:stCondLst>
                            <p:childTnLst>
                              <p:par>
                                <p:cTn id="257" presetID="10" presetClass="entr" presetSubtype="0" fill="hold" nodeType="afterEffect">
                                  <p:stCondLst>
                                    <p:cond delay="0"/>
                                  </p:stCondLst>
                                  <p:childTnLst>
                                    <p:set>
                                      <p:cBhvr>
                                        <p:cTn id="258" dur="1" fill="hold">
                                          <p:stCondLst>
                                            <p:cond delay="0"/>
                                          </p:stCondLst>
                                        </p:cTn>
                                        <p:tgtEl>
                                          <p:spTgt spid="90"/>
                                        </p:tgtEl>
                                        <p:attrNameLst>
                                          <p:attrName>style.visibility</p:attrName>
                                        </p:attrNameLst>
                                      </p:cBhvr>
                                      <p:to>
                                        <p:strVal val="visible"/>
                                      </p:to>
                                    </p:set>
                                    <p:animEffect transition="in" filter="fade">
                                      <p:cBhvr>
                                        <p:cTn id="259" dur="500"/>
                                        <p:tgtEl>
                                          <p:spTgt spid="90"/>
                                        </p:tgtEl>
                                      </p:cBhvr>
                                    </p:animEffect>
                                  </p:childTnLst>
                                </p:cTn>
                              </p:par>
                            </p:childTnLst>
                          </p:cTn>
                        </p:par>
                        <p:par>
                          <p:cTn id="260" fill="hold">
                            <p:stCondLst>
                              <p:cond delay="9750"/>
                            </p:stCondLst>
                            <p:childTnLst>
                              <p:par>
                                <p:cTn id="261" presetID="53" presetClass="entr" presetSubtype="16" fill="hold" grpId="0" nodeType="afterEffect">
                                  <p:stCondLst>
                                    <p:cond delay="0"/>
                                  </p:stCondLst>
                                  <p:childTnLst>
                                    <p:set>
                                      <p:cBhvr>
                                        <p:cTn id="262" dur="1" fill="hold">
                                          <p:stCondLst>
                                            <p:cond delay="0"/>
                                          </p:stCondLst>
                                        </p:cTn>
                                        <p:tgtEl>
                                          <p:spTgt spid="97"/>
                                        </p:tgtEl>
                                        <p:attrNameLst>
                                          <p:attrName>style.visibility</p:attrName>
                                        </p:attrNameLst>
                                      </p:cBhvr>
                                      <p:to>
                                        <p:strVal val="visible"/>
                                      </p:to>
                                    </p:set>
                                    <p:anim calcmode="lin" valueType="num">
                                      <p:cBhvr>
                                        <p:cTn id="263" dur="500" fill="hold"/>
                                        <p:tgtEl>
                                          <p:spTgt spid="97"/>
                                        </p:tgtEl>
                                        <p:attrNameLst>
                                          <p:attrName>ppt_w</p:attrName>
                                        </p:attrNameLst>
                                      </p:cBhvr>
                                      <p:tavLst>
                                        <p:tav tm="0">
                                          <p:val>
                                            <p:fltVal val="0"/>
                                          </p:val>
                                        </p:tav>
                                        <p:tav tm="100000">
                                          <p:val>
                                            <p:strVal val="#ppt_w"/>
                                          </p:val>
                                        </p:tav>
                                      </p:tavLst>
                                    </p:anim>
                                    <p:anim calcmode="lin" valueType="num">
                                      <p:cBhvr>
                                        <p:cTn id="264" dur="500" fill="hold"/>
                                        <p:tgtEl>
                                          <p:spTgt spid="97"/>
                                        </p:tgtEl>
                                        <p:attrNameLst>
                                          <p:attrName>ppt_h</p:attrName>
                                        </p:attrNameLst>
                                      </p:cBhvr>
                                      <p:tavLst>
                                        <p:tav tm="0">
                                          <p:val>
                                            <p:fltVal val="0"/>
                                          </p:val>
                                        </p:tav>
                                        <p:tav tm="100000">
                                          <p:val>
                                            <p:strVal val="#ppt_h"/>
                                          </p:val>
                                        </p:tav>
                                      </p:tavLst>
                                    </p:anim>
                                    <p:animEffect transition="in" filter="fade">
                                      <p:cBhvr>
                                        <p:cTn id="265" dur="500"/>
                                        <p:tgtEl>
                                          <p:spTgt spid="97"/>
                                        </p:tgtEl>
                                      </p:cBhvr>
                                    </p:animEffect>
                                  </p:childTnLst>
                                </p:cTn>
                              </p:par>
                            </p:childTnLst>
                          </p:cTn>
                        </p:par>
                        <p:par>
                          <p:cTn id="266" fill="hold">
                            <p:stCondLst>
                              <p:cond delay="10250"/>
                            </p:stCondLst>
                            <p:childTnLst>
                              <p:par>
                                <p:cTn id="267" presetID="22" presetClass="entr" presetSubtype="4" fill="hold" grpId="0" nodeType="afterEffect">
                                  <p:stCondLst>
                                    <p:cond delay="0"/>
                                  </p:stCondLst>
                                  <p:childTnLst>
                                    <p:set>
                                      <p:cBhvr>
                                        <p:cTn id="268" dur="1" fill="hold">
                                          <p:stCondLst>
                                            <p:cond delay="0"/>
                                          </p:stCondLst>
                                        </p:cTn>
                                        <p:tgtEl>
                                          <p:spTgt spid="5"/>
                                        </p:tgtEl>
                                        <p:attrNameLst>
                                          <p:attrName>style.visibility</p:attrName>
                                        </p:attrNameLst>
                                      </p:cBhvr>
                                      <p:to>
                                        <p:strVal val="visible"/>
                                      </p:to>
                                    </p:set>
                                    <p:animEffect transition="in" filter="wipe(down)">
                                      <p:cBhvr>
                                        <p:cTn id="269" dur="500"/>
                                        <p:tgtEl>
                                          <p:spTgt spid="5"/>
                                        </p:tgtEl>
                                      </p:cBhvr>
                                    </p:animEffect>
                                  </p:childTnLst>
                                </p:cTn>
                              </p:par>
                            </p:childTnLst>
                          </p:cTn>
                        </p:par>
                        <p:par>
                          <p:cTn id="270" fill="hold">
                            <p:stCondLst>
                              <p:cond delay="10750"/>
                            </p:stCondLst>
                            <p:childTnLst>
                              <p:par>
                                <p:cTn id="271" presetID="42" presetClass="entr" presetSubtype="0" fill="hold" grpId="0" nodeType="afterEffect">
                                  <p:stCondLst>
                                    <p:cond delay="500"/>
                                  </p:stCondLst>
                                  <p:childTnLst>
                                    <p:set>
                                      <p:cBhvr>
                                        <p:cTn id="272" dur="1" fill="hold">
                                          <p:stCondLst>
                                            <p:cond delay="0"/>
                                          </p:stCondLst>
                                        </p:cTn>
                                        <p:tgtEl>
                                          <p:spTgt spid="129"/>
                                        </p:tgtEl>
                                        <p:attrNameLst>
                                          <p:attrName>style.visibility</p:attrName>
                                        </p:attrNameLst>
                                      </p:cBhvr>
                                      <p:to>
                                        <p:strVal val="visible"/>
                                      </p:to>
                                    </p:set>
                                    <p:animEffect transition="in" filter="fade">
                                      <p:cBhvr>
                                        <p:cTn id="273" dur="1000"/>
                                        <p:tgtEl>
                                          <p:spTgt spid="129"/>
                                        </p:tgtEl>
                                      </p:cBhvr>
                                    </p:animEffect>
                                    <p:anim calcmode="lin" valueType="num">
                                      <p:cBhvr>
                                        <p:cTn id="274" dur="1000" fill="hold"/>
                                        <p:tgtEl>
                                          <p:spTgt spid="129"/>
                                        </p:tgtEl>
                                        <p:attrNameLst>
                                          <p:attrName>ppt_x</p:attrName>
                                        </p:attrNameLst>
                                      </p:cBhvr>
                                      <p:tavLst>
                                        <p:tav tm="0">
                                          <p:val>
                                            <p:strVal val="#ppt_x"/>
                                          </p:val>
                                        </p:tav>
                                        <p:tav tm="100000">
                                          <p:val>
                                            <p:strVal val="#ppt_x"/>
                                          </p:val>
                                        </p:tav>
                                      </p:tavLst>
                                    </p:anim>
                                    <p:anim calcmode="lin" valueType="num">
                                      <p:cBhvr>
                                        <p:cTn id="275" dur="1000" fill="hold"/>
                                        <p:tgtEl>
                                          <p:spTgt spid="1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111" grpId="2" animBg="1"/>
      <p:bldP spid="127" grpId="0" animBg="1"/>
      <p:bldP spid="127" grpId="1" animBg="1"/>
      <p:bldP spid="128" grpId="0" animBg="1"/>
      <p:bldP spid="128" grpId="1" animBg="1"/>
      <p:bldP spid="129" grpId="0" animBg="1"/>
      <p:bldP spid="97"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Lane Designation Terminology</a:t>
            </a:r>
            <a:r>
              <a:rPr lang="en-US" dirty="0"/>
              <a:t> </a:t>
            </a:r>
            <a:r>
              <a:rPr lang="en-US" dirty="0" smtClean="0"/>
              <a:t/>
            </a:r>
            <a:br>
              <a:rPr lang="en-US" dirty="0" smtClean="0"/>
            </a:br>
            <a:r>
              <a:rPr lang="en-US" dirty="0" smtClean="0"/>
              <a:t>– Plain English</a:t>
            </a:r>
            <a:endParaRPr lang="en-US" dirty="0"/>
          </a:p>
        </p:txBody>
      </p:sp>
      <p:sp>
        <p:nvSpPr>
          <p:cNvPr id="7" name="Footer Placeholder 6"/>
          <p:cNvSpPr>
            <a:spLocks noGrp="1"/>
          </p:cNvSpPr>
          <p:nvPr>
            <p:ph type="ftr" sz="quarter" idx="3"/>
          </p:nvPr>
        </p:nvSpPr>
        <p:spPr/>
        <p:txBody>
          <a:bodyPr/>
          <a:lstStyle/>
          <a:p>
            <a:pPr eaLnBrk="0" fontAlgn="base" hangingPunct="0">
              <a:spcBef>
                <a:spcPct val="0"/>
              </a:spcBef>
              <a:spcAft>
                <a:spcPct val="0"/>
              </a:spcAft>
            </a:pPr>
            <a:endParaRPr lang="en-US" dirty="0"/>
          </a:p>
        </p:txBody>
      </p:sp>
      <p:pic>
        <p:nvPicPr>
          <p:cNvPr id="10" name="Picture 2" descr="P9210011"/>
          <p:cNvPicPr>
            <a:picLocks noChangeAspect="1" noChangeArrowheads="1"/>
          </p:cNvPicPr>
          <p:nvPr/>
        </p:nvPicPr>
        <p:blipFill rotWithShape="1">
          <a:blip r:embed="rId3" cstate="screen"/>
          <a:srcRect t="16618" b="5068"/>
          <a:stretch/>
        </p:blipFill>
        <p:spPr bwMode="auto">
          <a:xfrm>
            <a:off x="0" y="990600"/>
            <a:ext cx="9144000" cy="5486400"/>
          </a:xfrm>
          <a:prstGeom prst="rect">
            <a:avLst/>
          </a:prstGeom>
          <a:noFill/>
          <a:ln w="57150">
            <a:noFill/>
            <a:miter lim="800000"/>
            <a:headEnd/>
            <a:tailEnd/>
          </a:ln>
        </p:spPr>
      </p:pic>
      <p:sp>
        <p:nvSpPr>
          <p:cNvPr id="11" name="Rounded Rectangle 10"/>
          <p:cNvSpPr/>
          <p:nvPr/>
        </p:nvSpPr>
        <p:spPr bwMode="auto">
          <a:xfrm rot="18632997">
            <a:off x="2088963" y="2006959"/>
            <a:ext cx="1828800" cy="731520"/>
          </a:xfrm>
          <a:prstGeom prst="roundRect">
            <a:avLst/>
          </a:prstGeom>
          <a:solidFill>
            <a:schemeClr val="bg1">
              <a:alpha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A30000"/>
                </a:solidFill>
                <a:effectLst/>
              </a:rPr>
              <a:t>Left Shoulder</a:t>
            </a:r>
          </a:p>
          <a:p>
            <a:pPr marL="0" marR="0" indent="0" algn="ctr" defTabSz="914400" rtl="0" eaLnBrk="0" fontAlgn="base" latinLnBrk="0" hangingPunct="0">
              <a:lnSpc>
                <a:spcPct val="100000"/>
              </a:lnSpc>
              <a:spcBef>
                <a:spcPct val="0"/>
              </a:spcBef>
              <a:spcAft>
                <a:spcPct val="0"/>
              </a:spcAft>
              <a:buClrTx/>
              <a:buSzTx/>
              <a:buFontTx/>
              <a:buNone/>
              <a:tabLst/>
            </a:pPr>
            <a:r>
              <a:rPr lang="en-US" sz="2000" b="1" dirty="0" smtClean="0">
                <a:solidFill>
                  <a:srgbClr val="A30000"/>
                </a:solidFill>
              </a:rPr>
              <a:t>(Inside)</a:t>
            </a:r>
            <a:endParaRPr kumimoji="0" lang="en-US" sz="2000" b="1" i="0" u="none" strike="noStrike" cap="none" normalizeH="0" baseline="0" dirty="0" smtClean="0">
              <a:ln>
                <a:noFill/>
              </a:ln>
              <a:solidFill>
                <a:srgbClr val="A30000"/>
              </a:solidFill>
              <a:effectLst/>
            </a:endParaRPr>
          </a:p>
        </p:txBody>
      </p:sp>
      <p:sp>
        <p:nvSpPr>
          <p:cNvPr id="12" name="Rounded Rectangle 11"/>
          <p:cNvSpPr/>
          <p:nvPr/>
        </p:nvSpPr>
        <p:spPr bwMode="auto">
          <a:xfrm>
            <a:off x="6461760" y="1447800"/>
            <a:ext cx="1463040" cy="1097280"/>
          </a:xfrm>
          <a:prstGeom prst="roundRect">
            <a:avLst/>
          </a:prstGeom>
          <a:solidFill>
            <a:schemeClr val="bg1">
              <a:alpha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A30000"/>
                </a:solidFill>
                <a:effectLst/>
              </a:rPr>
              <a:t>Right Shoulder</a:t>
            </a:r>
          </a:p>
          <a:p>
            <a:pPr marL="0" marR="0" indent="0" algn="ctr" defTabSz="914400" rtl="0" eaLnBrk="0" fontAlgn="base" latinLnBrk="0" hangingPunct="0">
              <a:lnSpc>
                <a:spcPct val="100000"/>
              </a:lnSpc>
              <a:spcBef>
                <a:spcPct val="0"/>
              </a:spcBef>
              <a:spcAft>
                <a:spcPct val="0"/>
              </a:spcAft>
              <a:buClrTx/>
              <a:buSzTx/>
              <a:buFontTx/>
              <a:buNone/>
              <a:tabLst/>
            </a:pPr>
            <a:r>
              <a:rPr lang="en-US" sz="2000" b="1" dirty="0" smtClean="0">
                <a:solidFill>
                  <a:srgbClr val="A30000"/>
                </a:solidFill>
              </a:rPr>
              <a:t>(Outside)</a:t>
            </a:r>
            <a:endParaRPr kumimoji="0" lang="en-US" sz="2000" b="1" i="0" u="none" strike="noStrike" cap="none" normalizeH="0" baseline="0" dirty="0" smtClean="0">
              <a:ln>
                <a:noFill/>
              </a:ln>
              <a:solidFill>
                <a:srgbClr val="A30000"/>
              </a:solidFill>
              <a:effectLst/>
            </a:endParaRPr>
          </a:p>
        </p:txBody>
      </p:sp>
      <p:sp>
        <p:nvSpPr>
          <p:cNvPr id="13" name="Rounded Rectangle 12"/>
          <p:cNvSpPr/>
          <p:nvPr/>
        </p:nvSpPr>
        <p:spPr bwMode="auto">
          <a:xfrm>
            <a:off x="1965960" y="4645152"/>
            <a:ext cx="1463040" cy="365760"/>
          </a:xfrm>
          <a:prstGeom prst="roundRect">
            <a:avLst/>
          </a:prstGeom>
          <a:solidFill>
            <a:schemeClr val="bg1">
              <a:alpha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dirty="0" smtClean="0">
                <a:solidFill>
                  <a:srgbClr val="A30000"/>
                </a:solidFill>
              </a:rPr>
              <a:t>Left Lane</a:t>
            </a:r>
            <a:endParaRPr kumimoji="0" lang="en-US" sz="2000" b="1" i="0" u="none" strike="noStrike" cap="none" normalizeH="0" baseline="0" dirty="0" smtClean="0">
              <a:ln>
                <a:noFill/>
              </a:ln>
              <a:solidFill>
                <a:srgbClr val="A30000"/>
              </a:solidFill>
              <a:effectLst/>
            </a:endParaRPr>
          </a:p>
        </p:txBody>
      </p:sp>
      <p:sp>
        <p:nvSpPr>
          <p:cNvPr id="14" name="Rounded Rectangle 13"/>
          <p:cNvSpPr/>
          <p:nvPr/>
        </p:nvSpPr>
        <p:spPr bwMode="auto">
          <a:xfrm>
            <a:off x="3581400" y="5559552"/>
            <a:ext cx="1645920" cy="731520"/>
          </a:xfrm>
          <a:prstGeom prst="roundRect">
            <a:avLst/>
          </a:prstGeom>
          <a:solidFill>
            <a:schemeClr val="bg1">
              <a:alpha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36576" tIns="45720" rIns="36576"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dirty="0" smtClean="0">
                <a:solidFill>
                  <a:srgbClr val="A30000"/>
                </a:solidFill>
              </a:rPr>
              <a:t>Left </a:t>
            </a:r>
          </a:p>
          <a:p>
            <a:pPr marL="0" marR="0" indent="0" algn="ctr" defTabSz="914400" rtl="0" eaLnBrk="0" fontAlgn="base" latinLnBrk="0" hangingPunct="0">
              <a:lnSpc>
                <a:spcPct val="100000"/>
              </a:lnSpc>
              <a:spcBef>
                <a:spcPct val="0"/>
              </a:spcBef>
              <a:spcAft>
                <a:spcPct val="0"/>
              </a:spcAft>
              <a:buClrTx/>
              <a:buSzTx/>
              <a:buFontTx/>
              <a:buNone/>
              <a:tabLst/>
            </a:pPr>
            <a:r>
              <a:rPr lang="en-US" sz="2000" b="1" dirty="0" smtClean="0">
                <a:solidFill>
                  <a:srgbClr val="A30000"/>
                </a:solidFill>
              </a:rPr>
              <a:t>Center Lane</a:t>
            </a:r>
            <a:endParaRPr kumimoji="0" lang="en-US" sz="2000" b="1" i="0" u="none" strike="noStrike" cap="none" normalizeH="0" baseline="0" dirty="0" smtClean="0">
              <a:ln>
                <a:noFill/>
              </a:ln>
              <a:solidFill>
                <a:srgbClr val="A30000"/>
              </a:solidFill>
              <a:effectLst/>
            </a:endParaRPr>
          </a:p>
        </p:txBody>
      </p:sp>
      <p:sp>
        <p:nvSpPr>
          <p:cNvPr id="15" name="Rounded Rectangle 14"/>
          <p:cNvSpPr/>
          <p:nvPr/>
        </p:nvSpPr>
        <p:spPr bwMode="auto">
          <a:xfrm>
            <a:off x="7239000" y="4645152"/>
            <a:ext cx="1463040" cy="365760"/>
          </a:xfrm>
          <a:prstGeom prst="roundRect">
            <a:avLst/>
          </a:prstGeom>
          <a:solidFill>
            <a:schemeClr val="bg1">
              <a:alpha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dirty="0" smtClean="0">
                <a:solidFill>
                  <a:srgbClr val="A30000"/>
                </a:solidFill>
              </a:rPr>
              <a:t>Right Lane</a:t>
            </a:r>
            <a:endParaRPr kumimoji="0" lang="en-US" sz="2000" b="1" i="0" u="none" strike="noStrike" cap="none" normalizeH="0" baseline="0" dirty="0" smtClean="0">
              <a:ln>
                <a:noFill/>
              </a:ln>
              <a:solidFill>
                <a:srgbClr val="A30000"/>
              </a:solidFill>
              <a:effectLst/>
            </a:endParaRPr>
          </a:p>
        </p:txBody>
      </p:sp>
      <p:sp>
        <p:nvSpPr>
          <p:cNvPr id="16" name="Rounded Rectangle 15"/>
          <p:cNvSpPr/>
          <p:nvPr/>
        </p:nvSpPr>
        <p:spPr bwMode="auto">
          <a:xfrm>
            <a:off x="5821680" y="5559552"/>
            <a:ext cx="1645920" cy="731520"/>
          </a:xfrm>
          <a:prstGeom prst="roundRect">
            <a:avLst/>
          </a:prstGeom>
          <a:solidFill>
            <a:schemeClr val="bg1">
              <a:alpha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36576" tIns="45720" rIns="36576"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dirty="0" smtClean="0">
                <a:solidFill>
                  <a:srgbClr val="A30000"/>
                </a:solidFill>
              </a:rPr>
              <a:t>Right Center Lane</a:t>
            </a:r>
            <a:endParaRPr kumimoji="0" lang="en-US" sz="2000" b="1" i="0" u="none" strike="noStrike" cap="none" normalizeH="0" baseline="0" dirty="0" smtClean="0">
              <a:ln>
                <a:noFill/>
              </a:ln>
              <a:solidFill>
                <a:srgbClr val="A30000"/>
              </a:solidFill>
              <a:effectLst/>
            </a:endParaRPr>
          </a:p>
        </p:txBody>
      </p:sp>
      <p:sp>
        <p:nvSpPr>
          <p:cNvPr id="17" name="TextBox 16"/>
          <p:cNvSpPr txBox="1"/>
          <p:nvPr/>
        </p:nvSpPr>
        <p:spPr>
          <a:xfrm>
            <a:off x="0" y="184773"/>
            <a:ext cx="2212848" cy="553998"/>
          </a:xfrm>
          <a:prstGeom prst="rect">
            <a:avLst/>
          </a:prstGeom>
          <a:noFill/>
        </p:spPr>
        <p:txBody>
          <a:bodyPr wrap="square" rtlCol="0" anchor="ctr">
            <a:spAutoFit/>
          </a:bodyPr>
          <a:lstStyle/>
          <a:p>
            <a:pPr algn="ctr"/>
            <a:r>
              <a:rPr lang="en-US" sz="3000" dirty="0" smtClean="0">
                <a:solidFill>
                  <a:schemeClr val="bg1"/>
                </a:solidFill>
              </a:rPr>
              <a:t>Lesson</a:t>
            </a:r>
            <a:r>
              <a:rPr lang="en-US" sz="3000" baseline="0" dirty="0" smtClean="0">
                <a:solidFill>
                  <a:schemeClr val="bg1"/>
                </a:solidFill>
              </a:rPr>
              <a:t> 2</a:t>
            </a:r>
            <a:endParaRPr lang="en-US" sz="3000" dirty="0">
              <a:solidFill>
                <a:schemeClr val="bg1"/>
              </a:solidFill>
            </a:endParaRPr>
          </a:p>
        </p:txBody>
      </p:sp>
      <p:sp>
        <p:nvSpPr>
          <p:cNvPr id="18" name="Slide Number Placeholder 5"/>
          <p:cNvSpPr>
            <a:spLocks noGrp="1"/>
          </p:cNvSpPr>
          <p:nvPr>
            <p:ph type="sldNum" sz="quarter" idx="4"/>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10</a:t>
            </a:fld>
            <a:endParaRPr lang="en-US" dirty="0"/>
          </a:p>
        </p:txBody>
      </p:sp>
    </p:spTree>
    <p:extLst>
      <p:ext uri="{BB962C8B-B14F-4D97-AF65-F5344CB8AC3E}">
        <p14:creationId xmlns:p14="http://schemas.microsoft.com/office/powerpoint/2010/main" val="1455726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Lane Designation Terminology </a:t>
            </a:r>
            <a:br>
              <a:rPr lang="en-US" dirty="0" smtClean="0"/>
            </a:br>
            <a:r>
              <a:rPr lang="en-US" dirty="0" smtClean="0"/>
              <a:t>– Recommended Lane Numbering</a:t>
            </a:r>
            <a:endParaRPr lang="en-US" dirty="0"/>
          </a:p>
        </p:txBody>
      </p:sp>
      <p:sp>
        <p:nvSpPr>
          <p:cNvPr id="3" name="Footer Placeholder 2"/>
          <p:cNvSpPr>
            <a:spLocks noGrp="1"/>
          </p:cNvSpPr>
          <p:nvPr>
            <p:ph type="ftr" sz="quarter" idx="3"/>
          </p:nvPr>
        </p:nvSpPr>
        <p:spPr/>
        <p:txBody>
          <a:bodyPr/>
          <a:lstStyle/>
          <a:p>
            <a:pPr eaLnBrk="0" fontAlgn="base" hangingPunct="0">
              <a:spcBef>
                <a:spcPct val="0"/>
              </a:spcBef>
              <a:spcAft>
                <a:spcPct val="0"/>
              </a:spcAft>
            </a:pPr>
            <a:endParaRPr lang="en-US" dirty="0"/>
          </a:p>
        </p:txBody>
      </p:sp>
      <p:pic>
        <p:nvPicPr>
          <p:cNvPr id="5" name="Picture 2" descr="P9210011"/>
          <p:cNvPicPr>
            <a:picLocks noChangeAspect="1" noChangeArrowheads="1"/>
          </p:cNvPicPr>
          <p:nvPr/>
        </p:nvPicPr>
        <p:blipFill rotWithShape="1">
          <a:blip r:embed="rId3" cstate="screen"/>
          <a:srcRect t="16618" b="5068"/>
          <a:stretch/>
        </p:blipFill>
        <p:spPr bwMode="auto">
          <a:xfrm>
            <a:off x="0" y="990600"/>
            <a:ext cx="9144000" cy="5486400"/>
          </a:xfrm>
          <a:prstGeom prst="rect">
            <a:avLst/>
          </a:prstGeom>
          <a:noFill/>
          <a:ln w="57150">
            <a:noFill/>
            <a:miter lim="800000"/>
            <a:headEnd/>
            <a:tailEnd/>
          </a:ln>
        </p:spPr>
      </p:pic>
      <p:sp>
        <p:nvSpPr>
          <p:cNvPr id="6" name="Rounded Rectangle 5"/>
          <p:cNvSpPr/>
          <p:nvPr/>
        </p:nvSpPr>
        <p:spPr bwMode="auto">
          <a:xfrm>
            <a:off x="1996440" y="4736592"/>
            <a:ext cx="1280160" cy="457200"/>
          </a:xfrm>
          <a:prstGeom prst="roundRect">
            <a:avLst/>
          </a:prstGeom>
          <a:solidFill>
            <a:schemeClr val="bg1">
              <a:alpha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400" b="1" dirty="0" smtClean="0">
                <a:solidFill>
                  <a:srgbClr val="A30000"/>
                </a:solidFill>
              </a:rPr>
              <a:t>Lane 1</a:t>
            </a:r>
            <a:endParaRPr kumimoji="0" lang="en-US" sz="2400" b="1" i="0" u="none" strike="noStrike" cap="none" normalizeH="0" baseline="0" dirty="0" smtClean="0">
              <a:ln>
                <a:noFill/>
              </a:ln>
              <a:solidFill>
                <a:srgbClr val="A30000"/>
              </a:solidFill>
              <a:effectLst/>
            </a:endParaRPr>
          </a:p>
        </p:txBody>
      </p:sp>
      <p:sp>
        <p:nvSpPr>
          <p:cNvPr id="11" name="Rounded Rectangle 10"/>
          <p:cNvSpPr/>
          <p:nvPr/>
        </p:nvSpPr>
        <p:spPr bwMode="auto">
          <a:xfrm>
            <a:off x="3749040" y="5650992"/>
            <a:ext cx="1280160" cy="457200"/>
          </a:xfrm>
          <a:prstGeom prst="roundRect">
            <a:avLst/>
          </a:prstGeom>
          <a:solidFill>
            <a:schemeClr val="bg1">
              <a:alpha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400" b="1" dirty="0" smtClean="0">
                <a:solidFill>
                  <a:srgbClr val="A30000"/>
                </a:solidFill>
              </a:rPr>
              <a:t>Lane 2</a:t>
            </a:r>
            <a:endParaRPr kumimoji="0" lang="en-US" sz="2400" b="1" i="0" u="none" strike="noStrike" cap="none" normalizeH="0" baseline="0" dirty="0" smtClean="0">
              <a:ln>
                <a:noFill/>
              </a:ln>
              <a:solidFill>
                <a:srgbClr val="A30000"/>
              </a:solidFill>
              <a:effectLst/>
            </a:endParaRPr>
          </a:p>
        </p:txBody>
      </p:sp>
      <p:sp>
        <p:nvSpPr>
          <p:cNvPr id="12" name="Rounded Rectangle 11"/>
          <p:cNvSpPr/>
          <p:nvPr/>
        </p:nvSpPr>
        <p:spPr bwMode="auto">
          <a:xfrm>
            <a:off x="5943600" y="5650992"/>
            <a:ext cx="1280160" cy="457200"/>
          </a:xfrm>
          <a:prstGeom prst="roundRect">
            <a:avLst/>
          </a:prstGeom>
          <a:solidFill>
            <a:schemeClr val="bg1">
              <a:alpha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400" b="1" dirty="0" smtClean="0">
                <a:solidFill>
                  <a:srgbClr val="A30000"/>
                </a:solidFill>
              </a:rPr>
              <a:t>Lane 3</a:t>
            </a:r>
            <a:endParaRPr kumimoji="0" lang="en-US" sz="2400" b="1" i="0" u="none" strike="noStrike" cap="none" normalizeH="0" baseline="0" dirty="0" smtClean="0">
              <a:ln>
                <a:noFill/>
              </a:ln>
              <a:solidFill>
                <a:srgbClr val="A30000"/>
              </a:solidFill>
              <a:effectLst/>
            </a:endParaRPr>
          </a:p>
        </p:txBody>
      </p:sp>
      <p:sp>
        <p:nvSpPr>
          <p:cNvPr id="13" name="Rounded Rectangle 12"/>
          <p:cNvSpPr/>
          <p:nvPr/>
        </p:nvSpPr>
        <p:spPr bwMode="auto">
          <a:xfrm>
            <a:off x="7482840" y="4736592"/>
            <a:ext cx="1280160" cy="457200"/>
          </a:xfrm>
          <a:prstGeom prst="roundRect">
            <a:avLst/>
          </a:prstGeom>
          <a:solidFill>
            <a:schemeClr val="bg1">
              <a:alpha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400" b="1" dirty="0" smtClean="0">
                <a:solidFill>
                  <a:srgbClr val="A30000"/>
                </a:solidFill>
              </a:rPr>
              <a:t>Lane 4</a:t>
            </a:r>
            <a:endParaRPr kumimoji="0" lang="en-US" sz="2400" b="1" i="0" u="none" strike="noStrike" cap="none" normalizeH="0" baseline="0" dirty="0" smtClean="0">
              <a:ln>
                <a:noFill/>
              </a:ln>
              <a:solidFill>
                <a:srgbClr val="A30000"/>
              </a:solidFill>
              <a:effectLst/>
            </a:endParaRPr>
          </a:p>
        </p:txBody>
      </p:sp>
      <p:sp>
        <p:nvSpPr>
          <p:cNvPr id="14" name="TextBox 13"/>
          <p:cNvSpPr txBox="1"/>
          <p:nvPr/>
        </p:nvSpPr>
        <p:spPr>
          <a:xfrm>
            <a:off x="0" y="184773"/>
            <a:ext cx="2212848" cy="553998"/>
          </a:xfrm>
          <a:prstGeom prst="rect">
            <a:avLst/>
          </a:prstGeom>
          <a:noFill/>
        </p:spPr>
        <p:txBody>
          <a:bodyPr wrap="square" rtlCol="0" anchor="ctr">
            <a:spAutoFit/>
          </a:bodyPr>
          <a:lstStyle/>
          <a:p>
            <a:pPr algn="ctr"/>
            <a:r>
              <a:rPr lang="en-US" sz="3000" dirty="0" smtClean="0">
                <a:solidFill>
                  <a:schemeClr val="bg1"/>
                </a:solidFill>
              </a:rPr>
              <a:t>Lesson</a:t>
            </a:r>
            <a:r>
              <a:rPr lang="en-US" sz="3000" baseline="0" dirty="0" smtClean="0">
                <a:solidFill>
                  <a:schemeClr val="bg1"/>
                </a:solidFill>
              </a:rPr>
              <a:t> 2</a:t>
            </a:r>
            <a:endParaRPr lang="en-US" sz="3000" dirty="0">
              <a:solidFill>
                <a:schemeClr val="bg1"/>
              </a:solidFill>
            </a:endParaRPr>
          </a:p>
        </p:txBody>
      </p:sp>
      <p:sp>
        <p:nvSpPr>
          <p:cNvPr id="15" name="Slide Number Placeholder 5"/>
          <p:cNvSpPr>
            <a:spLocks noGrp="1"/>
          </p:cNvSpPr>
          <p:nvPr>
            <p:ph type="sldNum" sz="quarter" idx="4"/>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11</a:t>
            </a:fld>
            <a:endParaRPr lang="en-US" dirty="0"/>
          </a:p>
        </p:txBody>
      </p:sp>
    </p:spTree>
    <p:extLst>
      <p:ext uri="{BB962C8B-B14F-4D97-AF65-F5344CB8AC3E}">
        <p14:creationId xmlns:p14="http://schemas.microsoft.com/office/powerpoint/2010/main" val="12650632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Lane Designation Terminology </a:t>
            </a:r>
            <a:br>
              <a:rPr lang="en-US" dirty="0"/>
            </a:br>
            <a:r>
              <a:rPr lang="en-US" dirty="0"/>
              <a:t>– Recommended Lane Numbering</a:t>
            </a:r>
          </a:p>
        </p:txBody>
      </p:sp>
      <p:sp>
        <p:nvSpPr>
          <p:cNvPr id="3" name="Footer Placeholder 2"/>
          <p:cNvSpPr>
            <a:spLocks noGrp="1"/>
          </p:cNvSpPr>
          <p:nvPr>
            <p:ph type="ftr" sz="quarter" idx="3"/>
          </p:nvPr>
        </p:nvSpPr>
        <p:spPr/>
        <p:txBody>
          <a:bodyPr/>
          <a:lstStyle/>
          <a:p>
            <a:pPr eaLnBrk="0" fontAlgn="base" hangingPunct="0">
              <a:spcBef>
                <a:spcPct val="0"/>
              </a:spcBef>
              <a:spcAft>
                <a:spcPct val="0"/>
              </a:spcAft>
            </a:pPr>
            <a:endParaRPr lang="en-US" dirty="0"/>
          </a:p>
        </p:txBody>
      </p:sp>
      <p:pic>
        <p:nvPicPr>
          <p:cNvPr id="5"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t="10039" b="-1"/>
          <a:stretch/>
        </p:blipFill>
        <p:spPr bwMode="auto">
          <a:xfrm>
            <a:off x="0" y="990600"/>
            <a:ext cx="9144000" cy="5484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sp>
        <p:nvSpPr>
          <p:cNvPr id="10" name="Rounded Rectangle 9"/>
          <p:cNvSpPr/>
          <p:nvPr/>
        </p:nvSpPr>
        <p:spPr bwMode="auto">
          <a:xfrm>
            <a:off x="91440" y="3505200"/>
            <a:ext cx="914400" cy="731520"/>
          </a:xfrm>
          <a:prstGeom prst="roundRect">
            <a:avLst/>
          </a:prstGeom>
          <a:solidFill>
            <a:schemeClr val="bg1">
              <a:alpha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dirty="0" smtClean="0">
                <a:solidFill>
                  <a:srgbClr val="A30000"/>
                </a:solidFill>
              </a:rPr>
              <a:t>HOV Lane</a:t>
            </a:r>
            <a:endParaRPr kumimoji="0" lang="en-US" sz="2000" b="1" i="0" u="none" strike="noStrike" cap="none" normalizeH="0" baseline="0" dirty="0" smtClean="0">
              <a:ln>
                <a:noFill/>
              </a:ln>
              <a:solidFill>
                <a:srgbClr val="A30000"/>
              </a:solidFill>
              <a:effectLst/>
            </a:endParaRPr>
          </a:p>
        </p:txBody>
      </p:sp>
      <p:sp>
        <p:nvSpPr>
          <p:cNvPr id="12" name="Rounded Rectangle 11"/>
          <p:cNvSpPr/>
          <p:nvPr/>
        </p:nvSpPr>
        <p:spPr bwMode="auto">
          <a:xfrm>
            <a:off x="1005840" y="4754880"/>
            <a:ext cx="1280160" cy="457200"/>
          </a:xfrm>
          <a:prstGeom prst="roundRect">
            <a:avLst/>
          </a:prstGeom>
          <a:solidFill>
            <a:schemeClr val="bg1">
              <a:alpha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400" b="1" dirty="0" smtClean="0">
                <a:solidFill>
                  <a:srgbClr val="A30000"/>
                </a:solidFill>
              </a:rPr>
              <a:t>Lane 1</a:t>
            </a:r>
            <a:endParaRPr kumimoji="0" lang="en-US" sz="2400" b="1" i="0" u="none" strike="noStrike" cap="none" normalizeH="0" baseline="0" dirty="0" smtClean="0">
              <a:ln>
                <a:noFill/>
              </a:ln>
              <a:solidFill>
                <a:srgbClr val="A30000"/>
              </a:solidFill>
              <a:effectLst/>
            </a:endParaRPr>
          </a:p>
        </p:txBody>
      </p:sp>
      <p:sp>
        <p:nvSpPr>
          <p:cNvPr id="13" name="Rounded Rectangle 12"/>
          <p:cNvSpPr/>
          <p:nvPr/>
        </p:nvSpPr>
        <p:spPr bwMode="auto">
          <a:xfrm>
            <a:off x="2898648" y="4754880"/>
            <a:ext cx="1280160" cy="457200"/>
          </a:xfrm>
          <a:prstGeom prst="roundRect">
            <a:avLst/>
          </a:prstGeom>
          <a:solidFill>
            <a:schemeClr val="bg1">
              <a:alpha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400" b="1" dirty="0" smtClean="0">
                <a:solidFill>
                  <a:srgbClr val="A30000"/>
                </a:solidFill>
              </a:rPr>
              <a:t>Lane 2</a:t>
            </a:r>
            <a:endParaRPr kumimoji="0" lang="en-US" sz="2400" b="1" i="0" u="none" strike="noStrike" cap="none" normalizeH="0" baseline="0" dirty="0" smtClean="0">
              <a:ln>
                <a:noFill/>
              </a:ln>
              <a:solidFill>
                <a:srgbClr val="A30000"/>
              </a:solidFill>
              <a:effectLst/>
            </a:endParaRPr>
          </a:p>
        </p:txBody>
      </p:sp>
      <p:sp>
        <p:nvSpPr>
          <p:cNvPr id="14" name="Rounded Rectangle 13"/>
          <p:cNvSpPr/>
          <p:nvPr/>
        </p:nvSpPr>
        <p:spPr bwMode="auto">
          <a:xfrm>
            <a:off x="4791456" y="4754880"/>
            <a:ext cx="1280160" cy="457200"/>
          </a:xfrm>
          <a:prstGeom prst="roundRect">
            <a:avLst/>
          </a:prstGeom>
          <a:solidFill>
            <a:schemeClr val="bg1">
              <a:alpha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400" b="1" dirty="0" smtClean="0">
                <a:solidFill>
                  <a:srgbClr val="A30000"/>
                </a:solidFill>
              </a:rPr>
              <a:t>Lane 3</a:t>
            </a:r>
            <a:endParaRPr kumimoji="0" lang="en-US" sz="2400" b="1" i="0" u="none" strike="noStrike" cap="none" normalizeH="0" baseline="0" dirty="0" smtClean="0">
              <a:ln>
                <a:noFill/>
              </a:ln>
              <a:solidFill>
                <a:srgbClr val="A30000"/>
              </a:solidFill>
              <a:effectLst/>
            </a:endParaRPr>
          </a:p>
        </p:txBody>
      </p:sp>
      <p:sp>
        <p:nvSpPr>
          <p:cNvPr id="15" name="Rounded Rectangle 14"/>
          <p:cNvSpPr/>
          <p:nvPr/>
        </p:nvSpPr>
        <p:spPr bwMode="auto">
          <a:xfrm>
            <a:off x="6684264" y="4754880"/>
            <a:ext cx="1280160" cy="457200"/>
          </a:xfrm>
          <a:prstGeom prst="roundRect">
            <a:avLst/>
          </a:prstGeom>
          <a:solidFill>
            <a:schemeClr val="bg1">
              <a:alpha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400" b="1" dirty="0" smtClean="0">
                <a:solidFill>
                  <a:srgbClr val="A30000"/>
                </a:solidFill>
              </a:rPr>
              <a:t>Lane 4</a:t>
            </a:r>
            <a:endParaRPr kumimoji="0" lang="en-US" sz="2400" b="1" i="0" u="none" strike="noStrike" cap="none" normalizeH="0" baseline="0" dirty="0" smtClean="0">
              <a:ln>
                <a:noFill/>
              </a:ln>
              <a:solidFill>
                <a:srgbClr val="A30000"/>
              </a:solidFill>
              <a:effectLst/>
            </a:endParaRPr>
          </a:p>
        </p:txBody>
      </p:sp>
      <p:sp>
        <p:nvSpPr>
          <p:cNvPr id="16" name="TextBox 15"/>
          <p:cNvSpPr txBox="1"/>
          <p:nvPr/>
        </p:nvSpPr>
        <p:spPr>
          <a:xfrm>
            <a:off x="0" y="184773"/>
            <a:ext cx="2212848" cy="553998"/>
          </a:xfrm>
          <a:prstGeom prst="rect">
            <a:avLst/>
          </a:prstGeom>
          <a:noFill/>
        </p:spPr>
        <p:txBody>
          <a:bodyPr wrap="square" rtlCol="0" anchor="ctr">
            <a:spAutoFit/>
          </a:bodyPr>
          <a:lstStyle/>
          <a:p>
            <a:pPr algn="ctr"/>
            <a:r>
              <a:rPr lang="en-US" sz="3000" dirty="0" smtClean="0">
                <a:solidFill>
                  <a:schemeClr val="bg1"/>
                </a:solidFill>
              </a:rPr>
              <a:t>Lesson</a:t>
            </a:r>
            <a:r>
              <a:rPr lang="en-US" sz="3000" baseline="0" dirty="0" smtClean="0">
                <a:solidFill>
                  <a:schemeClr val="bg1"/>
                </a:solidFill>
              </a:rPr>
              <a:t> 2</a:t>
            </a:r>
            <a:endParaRPr lang="en-US" sz="3000" dirty="0">
              <a:solidFill>
                <a:schemeClr val="bg1"/>
              </a:solidFill>
            </a:endParaRPr>
          </a:p>
        </p:txBody>
      </p:sp>
      <p:sp>
        <p:nvSpPr>
          <p:cNvPr id="17" name="Slide Number Placeholder 5"/>
          <p:cNvSpPr>
            <a:spLocks noGrp="1"/>
          </p:cNvSpPr>
          <p:nvPr>
            <p:ph type="sldNum" sz="quarter" idx="4"/>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12</a:t>
            </a:fld>
            <a:endParaRPr lang="en-US" dirty="0"/>
          </a:p>
        </p:txBody>
      </p:sp>
    </p:spTree>
    <p:extLst>
      <p:ext uri="{BB962C8B-B14F-4D97-AF65-F5344CB8AC3E}">
        <p14:creationId xmlns:p14="http://schemas.microsoft.com/office/powerpoint/2010/main" val="10731924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10" descr="Upstream_DownstreamTerm_1.jpg"/>
          <p:cNvPicPr>
            <a:picLocks noChangeAspect="1"/>
          </p:cNvPicPr>
          <p:nvPr/>
        </p:nvPicPr>
        <p:blipFill rotWithShape="1">
          <a:blip r:embed="rId3" cstate="screen"/>
          <a:srcRect l="771" t="1172" r="1649" b="20817"/>
          <a:stretch/>
        </p:blipFill>
        <p:spPr bwMode="auto">
          <a:xfrm>
            <a:off x="0" y="990600"/>
            <a:ext cx="9144000" cy="5486400"/>
          </a:xfrm>
          <a:prstGeom prst="rect">
            <a:avLst/>
          </a:prstGeom>
          <a:noFill/>
          <a:ln w="9525">
            <a:noFill/>
            <a:miter lim="800000"/>
            <a:headEnd/>
            <a:tailEnd/>
          </a:ln>
        </p:spPr>
      </p:pic>
      <p:sp>
        <p:nvSpPr>
          <p:cNvPr id="5" name="Title 4"/>
          <p:cNvSpPr>
            <a:spLocks noGrp="1"/>
          </p:cNvSpPr>
          <p:nvPr>
            <p:ph type="title"/>
          </p:nvPr>
        </p:nvSpPr>
        <p:spPr/>
        <p:txBody>
          <a:bodyPr/>
          <a:lstStyle/>
          <a:p>
            <a:r>
              <a:rPr lang="en-US" dirty="0" smtClean="0"/>
              <a:t>Upstream and Downstream</a:t>
            </a:r>
            <a:endParaRPr lang="en-US" dirty="0"/>
          </a:p>
        </p:txBody>
      </p:sp>
      <p:sp>
        <p:nvSpPr>
          <p:cNvPr id="4" name="Footer Placeholder 3"/>
          <p:cNvSpPr>
            <a:spLocks noGrp="1"/>
          </p:cNvSpPr>
          <p:nvPr>
            <p:ph type="ftr" sz="quarter" idx="3"/>
          </p:nvPr>
        </p:nvSpPr>
        <p:spPr/>
        <p:txBody>
          <a:bodyPr/>
          <a:lstStyle/>
          <a:p>
            <a:pPr eaLnBrk="0" fontAlgn="base" hangingPunct="0">
              <a:spcBef>
                <a:spcPct val="0"/>
              </a:spcBef>
              <a:spcAft>
                <a:spcPct val="0"/>
              </a:spcAft>
            </a:pPr>
            <a:endParaRPr lang="en-US" dirty="0"/>
          </a:p>
        </p:txBody>
      </p:sp>
      <p:sp>
        <p:nvSpPr>
          <p:cNvPr id="11" name="Text Box 4"/>
          <p:cNvSpPr>
            <a:spLocks noChangeArrowheads="1"/>
          </p:cNvSpPr>
          <p:nvPr/>
        </p:nvSpPr>
        <p:spPr bwMode="auto">
          <a:xfrm>
            <a:off x="182880" y="1225320"/>
            <a:ext cx="3200400" cy="987504"/>
          </a:xfrm>
          <a:prstGeom prst="roundRect">
            <a:avLst>
              <a:gd name="adj" fmla="val 16667"/>
            </a:avLst>
          </a:prstGeom>
          <a:solidFill>
            <a:schemeClr val="bg1"/>
          </a:solidFill>
          <a:ln w="38100">
            <a:solidFill>
              <a:srgbClr val="A30000"/>
            </a:solidFill>
            <a:miter lim="800000"/>
            <a:headEnd/>
            <a:tailEnd/>
          </a:ln>
        </p:spPr>
        <p:txBody>
          <a:bodyPr anchor="ctr">
            <a:spAutoFit/>
          </a:bodyPr>
          <a:lstStyle/>
          <a:p>
            <a:pPr algn="ctr" fontAlgn="base">
              <a:spcBef>
                <a:spcPct val="0"/>
              </a:spcBef>
              <a:spcAft>
                <a:spcPct val="0"/>
              </a:spcAft>
            </a:pPr>
            <a:r>
              <a:rPr lang="en-US" sz="2400" dirty="0" smtClean="0">
                <a:solidFill>
                  <a:srgbClr val="1C1C1C"/>
                </a:solidFill>
              </a:rPr>
              <a:t>Departing traffic is:</a:t>
            </a:r>
          </a:p>
          <a:p>
            <a:pPr algn="ctr" fontAlgn="base">
              <a:spcBef>
                <a:spcPct val="0"/>
              </a:spcBef>
              <a:spcAft>
                <a:spcPct val="0"/>
              </a:spcAft>
            </a:pPr>
            <a:r>
              <a:rPr lang="en-US" sz="2800" b="1" dirty="0" smtClean="0">
                <a:solidFill>
                  <a:srgbClr val="A30000"/>
                </a:solidFill>
              </a:rPr>
              <a:t>Downstream</a:t>
            </a:r>
          </a:p>
        </p:txBody>
      </p:sp>
      <p:sp>
        <p:nvSpPr>
          <p:cNvPr id="12" name="Text Box 4"/>
          <p:cNvSpPr>
            <a:spLocks noChangeArrowheads="1"/>
          </p:cNvSpPr>
          <p:nvPr/>
        </p:nvSpPr>
        <p:spPr bwMode="auto">
          <a:xfrm>
            <a:off x="5303520" y="5248680"/>
            <a:ext cx="3657600" cy="987504"/>
          </a:xfrm>
          <a:prstGeom prst="roundRect">
            <a:avLst>
              <a:gd name="adj" fmla="val 16667"/>
            </a:avLst>
          </a:prstGeom>
          <a:solidFill>
            <a:schemeClr val="bg1"/>
          </a:solidFill>
          <a:ln w="38100">
            <a:solidFill>
              <a:srgbClr val="A30000"/>
            </a:solidFill>
            <a:miter lim="800000"/>
            <a:headEnd/>
            <a:tailEnd/>
          </a:ln>
        </p:spPr>
        <p:txBody>
          <a:bodyPr anchor="ctr">
            <a:spAutoFit/>
          </a:bodyPr>
          <a:lstStyle/>
          <a:p>
            <a:pPr algn="ctr" fontAlgn="base">
              <a:spcBef>
                <a:spcPct val="0"/>
              </a:spcBef>
              <a:spcAft>
                <a:spcPct val="0"/>
              </a:spcAft>
            </a:pPr>
            <a:r>
              <a:rPr lang="en-US" sz="2400" dirty="0" smtClean="0">
                <a:solidFill>
                  <a:srgbClr val="1C1C1C"/>
                </a:solidFill>
              </a:rPr>
              <a:t>Approaching traffic is:</a:t>
            </a:r>
          </a:p>
          <a:p>
            <a:pPr algn="ctr" fontAlgn="base">
              <a:spcBef>
                <a:spcPct val="0"/>
              </a:spcBef>
              <a:spcAft>
                <a:spcPct val="0"/>
              </a:spcAft>
            </a:pPr>
            <a:r>
              <a:rPr lang="en-US" sz="2800" b="1" dirty="0" smtClean="0">
                <a:solidFill>
                  <a:srgbClr val="A30000"/>
                </a:solidFill>
              </a:rPr>
              <a:t>Upstream</a:t>
            </a:r>
          </a:p>
        </p:txBody>
      </p:sp>
      <p:sp>
        <p:nvSpPr>
          <p:cNvPr id="13" name="Text Box 4"/>
          <p:cNvSpPr>
            <a:spLocks noChangeArrowheads="1"/>
          </p:cNvSpPr>
          <p:nvPr/>
        </p:nvSpPr>
        <p:spPr bwMode="auto">
          <a:xfrm>
            <a:off x="3200400" y="2999232"/>
            <a:ext cx="1371600" cy="731520"/>
          </a:xfrm>
          <a:prstGeom prst="roundRect">
            <a:avLst>
              <a:gd name="adj" fmla="val 16667"/>
            </a:avLst>
          </a:prstGeom>
          <a:solidFill>
            <a:schemeClr val="bg1"/>
          </a:solidFill>
          <a:ln w="38100">
            <a:solidFill>
              <a:srgbClr val="A30000"/>
            </a:solidFill>
            <a:miter lim="800000"/>
            <a:headEnd/>
            <a:tailEnd/>
          </a:ln>
        </p:spPr>
        <p:txBody>
          <a:bodyPr anchor="ctr">
            <a:spAutoFit/>
          </a:bodyPr>
          <a:lstStyle/>
          <a:p>
            <a:pPr algn="ctr" fontAlgn="base">
              <a:spcBef>
                <a:spcPct val="0"/>
              </a:spcBef>
              <a:spcAft>
                <a:spcPct val="0"/>
              </a:spcAft>
            </a:pPr>
            <a:r>
              <a:rPr lang="en-US" b="1" dirty="0" smtClean="0">
                <a:solidFill>
                  <a:srgbClr val="A30000"/>
                </a:solidFill>
              </a:rPr>
              <a:t>If incident is here…</a:t>
            </a:r>
            <a:endParaRPr lang="en-US" sz="2000" b="1" dirty="0" smtClean="0">
              <a:solidFill>
                <a:srgbClr val="A30000"/>
              </a:solidFill>
            </a:endParaRPr>
          </a:p>
        </p:txBody>
      </p:sp>
      <p:sp>
        <p:nvSpPr>
          <p:cNvPr id="9" name="TextBox 8"/>
          <p:cNvSpPr txBox="1"/>
          <p:nvPr/>
        </p:nvSpPr>
        <p:spPr>
          <a:xfrm>
            <a:off x="0" y="184773"/>
            <a:ext cx="2212848" cy="553998"/>
          </a:xfrm>
          <a:prstGeom prst="rect">
            <a:avLst/>
          </a:prstGeom>
          <a:noFill/>
        </p:spPr>
        <p:txBody>
          <a:bodyPr wrap="square" rtlCol="0" anchor="ctr">
            <a:spAutoFit/>
          </a:bodyPr>
          <a:lstStyle/>
          <a:p>
            <a:pPr algn="ctr"/>
            <a:r>
              <a:rPr lang="en-US" sz="3000" dirty="0" smtClean="0">
                <a:solidFill>
                  <a:schemeClr val="bg1"/>
                </a:solidFill>
              </a:rPr>
              <a:t>Lesson</a:t>
            </a:r>
            <a:r>
              <a:rPr lang="en-US" sz="3000" baseline="0" dirty="0" smtClean="0">
                <a:solidFill>
                  <a:schemeClr val="bg1"/>
                </a:solidFill>
              </a:rPr>
              <a:t> 2</a:t>
            </a:r>
            <a:endParaRPr lang="en-US" sz="3000" dirty="0">
              <a:solidFill>
                <a:schemeClr val="bg1"/>
              </a:solidFill>
            </a:endParaRPr>
          </a:p>
        </p:txBody>
      </p:sp>
      <p:sp>
        <p:nvSpPr>
          <p:cNvPr id="10" name="Slide Number Placeholder 5"/>
          <p:cNvSpPr>
            <a:spLocks noGrp="1"/>
          </p:cNvSpPr>
          <p:nvPr>
            <p:ph type="sldNum" sz="quarter" idx="4"/>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13</a:t>
            </a:fld>
            <a:endParaRPr lang="en-US" dirty="0"/>
          </a:p>
        </p:txBody>
      </p:sp>
    </p:spTree>
    <p:extLst>
      <p:ext uri="{BB962C8B-B14F-4D97-AF65-F5344CB8AC3E}">
        <p14:creationId xmlns:p14="http://schemas.microsoft.com/office/powerpoint/2010/main" val="2868615336"/>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October 238"/>
          <p:cNvPicPr>
            <a:picLocks noChangeAspect="1" noChangeArrowheads="1"/>
          </p:cNvPicPr>
          <p:nvPr/>
        </p:nvPicPr>
        <p:blipFill rotWithShape="1">
          <a:blip r:embed="rId3" cstate="screen"/>
          <a:srcRect t="12712" r="312" b="7509"/>
          <a:stretch/>
        </p:blipFill>
        <p:spPr bwMode="auto">
          <a:xfrm>
            <a:off x="0" y="990600"/>
            <a:ext cx="9144000" cy="5486400"/>
          </a:xfrm>
          <a:prstGeom prst="rect">
            <a:avLst/>
          </a:prstGeom>
          <a:noFill/>
          <a:ln w="9525">
            <a:noFill/>
            <a:miter lim="800000"/>
            <a:headEnd/>
            <a:tailEnd/>
          </a:ln>
        </p:spPr>
      </p:pic>
      <p:sp>
        <p:nvSpPr>
          <p:cNvPr id="7" name="Title 6"/>
          <p:cNvSpPr>
            <a:spLocks noGrp="1"/>
          </p:cNvSpPr>
          <p:nvPr>
            <p:ph type="title"/>
          </p:nvPr>
        </p:nvSpPr>
        <p:spPr/>
        <p:txBody>
          <a:bodyPr/>
          <a:lstStyle/>
          <a:p>
            <a:r>
              <a:rPr lang="en-US" dirty="0" smtClean="0"/>
              <a:t>Traffic Queues </a:t>
            </a:r>
            <a:br>
              <a:rPr lang="en-US" dirty="0" smtClean="0"/>
            </a:br>
            <a:r>
              <a:rPr lang="en-US" dirty="0" smtClean="0"/>
              <a:t>– Backup of Approaching Traffic</a:t>
            </a:r>
            <a:endParaRPr lang="en-US" dirty="0"/>
          </a:p>
        </p:txBody>
      </p:sp>
      <p:sp>
        <p:nvSpPr>
          <p:cNvPr id="4" name="Footer Placeholder 3"/>
          <p:cNvSpPr>
            <a:spLocks noGrp="1"/>
          </p:cNvSpPr>
          <p:nvPr>
            <p:ph type="ftr" sz="quarter" idx="3"/>
          </p:nvPr>
        </p:nvSpPr>
        <p:spPr/>
        <p:txBody>
          <a:bodyPr/>
          <a:lstStyle/>
          <a:p>
            <a:pPr eaLnBrk="0" fontAlgn="base" hangingPunct="0">
              <a:spcBef>
                <a:spcPct val="0"/>
              </a:spcBef>
              <a:spcAft>
                <a:spcPct val="0"/>
              </a:spcAft>
            </a:pPr>
            <a:endParaRPr lang="en-US" dirty="0"/>
          </a:p>
        </p:txBody>
      </p:sp>
      <p:sp>
        <p:nvSpPr>
          <p:cNvPr id="6" name="TextBox 5"/>
          <p:cNvSpPr txBox="1"/>
          <p:nvPr/>
        </p:nvSpPr>
        <p:spPr>
          <a:xfrm>
            <a:off x="0" y="184773"/>
            <a:ext cx="2212848" cy="553998"/>
          </a:xfrm>
          <a:prstGeom prst="rect">
            <a:avLst/>
          </a:prstGeom>
          <a:noFill/>
        </p:spPr>
        <p:txBody>
          <a:bodyPr wrap="square" rtlCol="0" anchor="ctr">
            <a:spAutoFit/>
          </a:bodyPr>
          <a:lstStyle/>
          <a:p>
            <a:pPr algn="ctr"/>
            <a:r>
              <a:rPr lang="en-US" sz="3000" dirty="0" smtClean="0">
                <a:solidFill>
                  <a:schemeClr val="bg1"/>
                </a:solidFill>
              </a:rPr>
              <a:t>Lesson</a:t>
            </a:r>
            <a:r>
              <a:rPr lang="en-US" sz="3000" baseline="0" dirty="0" smtClean="0">
                <a:solidFill>
                  <a:schemeClr val="bg1"/>
                </a:solidFill>
              </a:rPr>
              <a:t> 2</a:t>
            </a:r>
            <a:endParaRPr lang="en-US" sz="3000" dirty="0">
              <a:solidFill>
                <a:schemeClr val="bg1"/>
              </a:solidFill>
            </a:endParaRPr>
          </a:p>
        </p:txBody>
      </p:sp>
      <p:sp>
        <p:nvSpPr>
          <p:cNvPr id="8" name="Slide Number Placeholder 5"/>
          <p:cNvSpPr>
            <a:spLocks noGrp="1"/>
          </p:cNvSpPr>
          <p:nvPr>
            <p:ph type="sldNum" sz="quarter" idx="4"/>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14</a:t>
            </a:fld>
            <a:endParaRPr lang="en-US" dirty="0"/>
          </a:p>
        </p:txBody>
      </p:sp>
    </p:spTree>
    <p:extLst>
      <p:ext uri="{BB962C8B-B14F-4D97-AF65-F5344CB8AC3E}">
        <p14:creationId xmlns:p14="http://schemas.microsoft.com/office/powerpoint/2010/main" val="224917119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Common Response Terminology</a:t>
            </a:r>
            <a:endParaRPr lang="en-US" dirty="0"/>
          </a:p>
        </p:txBody>
      </p:sp>
      <p:sp>
        <p:nvSpPr>
          <p:cNvPr id="9" name="Content Placeholder 8"/>
          <p:cNvSpPr>
            <a:spLocks noGrp="1"/>
          </p:cNvSpPr>
          <p:nvPr>
            <p:ph sz="half" idx="1"/>
          </p:nvPr>
        </p:nvSpPr>
        <p:spPr>
          <a:xfrm>
            <a:off x="365760" y="1216152"/>
            <a:ext cx="4023360" cy="731520"/>
          </a:xfrm>
        </p:spPr>
        <p:txBody>
          <a:bodyPr>
            <a:normAutofit fontScale="70000" lnSpcReduction="20000"/>
          </a:bodyPr>
          <a:lstStyle/>
          <a:p>
            <a:r>
              <a:rPr lang="en-US" dirty="0" smtClean="0"/>
              <a:t>On-ramp/Off-ramp</a:t>
            </a:r>
          </a:p>
          <a:p>
            <a:pPr>
              <a:spcBef>
                <a:spcPts val="1200"/>
              </a:spcBef>
            </a:pPr>
            <a:r>
              <a:rPr lang="en-US" dirty="0"/>
              <a:t>Service Road/Access </a:t>
            </a:r>
            <a:r>
              <a:rPr lang="en-US" dirty="0" smtClean="0"/>
              <a:t>Road</a:t>
            </a:r>
            <a:endParaRPr lang="en-US" dirty="0"/>
          </a:p>
        </p:txBody>
      </p:sp>
      <p:sp>
        <p:nvSpPr>
          <p:cNvPr id="10" name="Content Placeholder 9"/>
          <p:cNvSpPr>
            <a:spLocks noGrp="1"/>
          </p:cNvSpPr>
          <p:nvPr>
            <p:ph sz="half" idx="2"/>
          </p:nvPr>
        </p:nvSpPr>
        <p:spPr>
          <a:xfrm>
            <a:off x="4754880" y="1216152"/>
            <a:ext cx="4023360" cy="731520"/>
          </a:xfrm>
        </p:spPr>
        <p:txBody>
          <a:bodyPr>
            <a:normAutofit fontScale="70000" lnSpcReduction="20000"/>
          </a:bodyPr>
          <a:lstStyle/>
          <a:p>
            <a:r>
              <a:rPr lang="en-US" dirty="0"/>
              <a:t>Distributor/Collector Road</a:t>
            </a:r>
          </a:p>
          <a:p>
            <a:pPr>
              <a:spcBef>
                <a:spcPts val="1200"/>
              </a:spcBef>
            </a:pPr>
            <a:r>
              <a:rPr lang="en-US" dirty="0"/>
              <a:t>Overpass/Underpass</a:t>
            </a:r>
          </a:p>
          <a:p>
            <a:endParaRPr lang="en-US" dirty="0"/>
          </a:p>
        </p:txBody>
      </p:sp>
      <p:sp>
        <p:nvSpPr>
          <p:cNvPr id="3" name="Footer Placeholder 2"/>
          <p:cNvSpPr>
            <a:spLocks noGrp="1"/>
          </p:cNvSpPr>
          <p:nvPr>
            <p:ph type="ftr" sz="quarter" idx="3"/>
          </p:nvPr>
        </p:nvSpPr>
        <p:spPr/>
        <p:txBody>
          <a:bodyPr/>
          <a:lstStyle/>
          <a:p>
            <a:pPr eaLnBrk="0" fontAlgn="base" hangingPunct="0">
              <a:spcBef>
                <a:spcPct val="0"/>
              </a:spcBef>
              <a:spcAft>
                <a:spcPct val="0"/>
              </a:spcAft>
            </a:pPr>
            <a:endParaRPr lang="en-US" dirty="0"/>
          </a:p>
        </p:txBody>
      </p:sp>
      <p:pic>
        <p:nvPicPr>
          <p:cNvPr id="5" name="Picture 2" descr="Nov1208 002"/>
          <p:cNvPicPr>
            <a:picLocks noChangeAspect="1" noChangeArrowheads="1"/>
          </p:cNvPicPr>
          <p:nvPr/>
        </p:nvPicPr>
        <p:blipFill rotWithShape="1">
          <a:blip r:embed="rId3" cstate="screen"/>
          <a:srcRect t="29897" b="6088"/>
          <a:stretch/>
        </p:blipFill>
        <p:spPr bwMode="auto">
          <a:xfrm>
            <a:off x="0" y="2087880"/>
            <a:ext cx="9144000" cy="4389120"/>
          </a:xfrm>
          <a:prstGeom prst="rect">
            <a:avLst/>
          </a:prstGeom>
          <a:noFill/>
          <a:ln w="9525">
            <a:noFill/>
            <a:miter lim="800000"/>
            <a:headEnd/>
            <a:tailEnd/>
          </a:ln>
        </p:spPr>
      </p:pic>
      <p:sp>
        <p:nvSpPr>
          <p:cNvPr id="11" name="TextBox 10"/>
          <p:cNvSpPr txBox="1"/>
          <p:nvPr/>
        </p:nvSpPr>
        <p:spPr>
          <a:xfrm>
            <a:off x="0" y="184773"/>
            <a:ext cx="2212848" cy="553998"/>
          </a:xfrm>
          <a:prstGeom prst="rect">
            <a:avLst/>
          </a:prstGeom>
          <a:noFill/>
        </p:spPr>
        <p:txBody>
          <a:bodyPr wrap="square" rtlCol="0" anchor="ctr">
            <a:spAutoFit/>
          </a:bodyPr>
          <a:lstStyle/>
          <a:p>
            <a:pPr algn="ctr"/>
            <a:r>
              <a:rPr lang="en-US" sz="3000" dirty="0" smtClean="0">
                <a:solidFill>
                  <a:schemeClr val="bg1"/>
                </a:solidFill>
              </a:rPr>
              <a:t>Lesson</a:t>
            </a:r>
            <a:r>
              <a:rPr lang="en-US" sz="3000" baseline="0" dirty="0" smtClean="0">
                <a:solidFill>
                  <a:schemeClr val="bg1"/>
                </a:solidFill>
              </a:rPr>
              <a:t> 2</a:t>
            </a:r>
            <a:endParaRPr lang="en-US" sz="3000" dirty="0">
              <a:solidFill>
                <a:schemeClr val="bg1"/>
              </a:solidFill>
            </a:endParaRPr>
          </a:p>
        </p:txBody>
      </p:sp>
      <p:sp>
        <p:nvSpPr>
          <p:cNvPr id="12" name="Slide Number Placeholder 5"/>
          <p:cNvSpPr>
            <a:spLocks noGrp="1"/>
          </p:cNvSpPr>
          <p:nvPr>
            <p:ph type="sldNum" sz="quarter" idx="4"/>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15</a:t>
            </a:fld>
            <a:endParaRPr lang="en-US" dirty="0"/>
          </a:p>
        </p:txBody>
      </p:sp>
    </p:spTree>
    <p:extLst>
      <p:ext uri="{BB962C8B-B14F-4D97-AF65-F5344CB8AC3E}">
        <p14:creationId xmlns:p14="http://schemas.microsoft.com/office/powerpoint/2010/main" val="1259401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Student Activity  </a:t>
            </a:r>
            <a:r>
              <a:rPr lang="en-US" dirty="0">
                <a:solidFill>
                  <a:srgbClr val="FFFFFF"/>
                </a:solidFill>
                <a:latin typeface="Times" pitchFamily="18" charset="0"/>
                <a:sym typeface="Wingdings"/>
              </a:rPr>
              <a:t></a:t>
            </a:r>
            <a:endParaRPr lang="en-US" dirty="0"/>
          </a:p>
        </p:txBody>
      </p:sp>
      <p:sp>
        <p:nvSpPr>
          <p:cNvPr id="5" name="Footer Placeholder 4"/>
          <p:cNvSpPr>
            <a:spLocks noGrp="1"/>
          </p:cNvSpPr>
          <p:nvPr>
            <p:ph type="ftr" sz="quarter" idx="3"/>
          </p:nvPr>
        </p:nvSpPr>
        <p:spPr/>
        <p:txBody>
          <a:bodyPr/>
          <a:lstStyle/>
          <a:p>
            <a:pPr eaLnBrk="0" fontAlgn="base" hangingPunct="0">
              <a:spcBef>
                <a:spcPct val="0"/>
              </a:spcBef>
              <a:spcAft>
                <a:spcPct val="0"/>
              </a:spcAft>
            </a:pPr>
            <a:endParaRPr lang="en-US" dirty="0"/>
          </a:p>
        </p:txBody>
      </p:sp>
      <p:pic>
        <p:nvPicPr>
          <p:cNvPr id="7" name="Picture 2" descr="P1010258"/>
          <p:cNvPicPr>
            <a:picLocks noChangeAspect="1" noChangeArrowheads="1"/>
          </p:cNvPicPr>
          <p:nvPr/>
        </p:nvPicPr>
        <p:blipFill rotWithShape="1">
          <a:blip r:embed="rId3" cstate="screen">
            <a:lum bright="-6000" contrast="36000"/>
          </a:blip>
          <a:srcRect t="17729" b="2272"/>
          <a:stretch/>
        </p:blipFill>
        <p:spPr bwMode="auto">
          <a:xfrm>
            <a:off x="0" y="990600"/>
            <a:ext cx="9144000" cy="5486400"/>
          </a:xfrm>
          <a:prstGeom prst="rect">
            <a:avLst/>
          </a:prstGeom>
          <a:noFill/>
          <a:ln w="9525">
            <a:noFill/>
            <a:miter lim="800000"/>
            <a:headEnd/>
            <a:tailEnd/>
          </a:ln>
        </p:spPr>
      </p:pic>
      <p:sp>
        <p:nvSpPr>
          <p:cNvPr id="10" name="Explosion 1 9"/>
          <p:cNvSpPr/>
          <p:nvPr/>
        </p:nvSpPr>
        <p:spPr bwMode="auto">
          <a:xfrm>
            <a:off x="4495800" y="1905000"/>
            <a:ext cx="304800" cy="304800"/>
          </a:xfrm>
          <a:prstGeom prst="irregularSeal1">
            <a:avLst/>
          </a:prstGeom>
          <a:solidFill>
            <a:srgbClr val="A3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pitchFamily="18" charset="0"/>
            </a:endParaRPr>
          </a:p>
        </p:txBody>
      </p:sp>
      <p:sp>
        <p:nvSpPr>
          <p:cNvPr id="11" name="Rounded Rectangle 10"/>
          <p:cNvSpPr/>
          <p:nvPr/>
        </p:nvSpPr>
        <p:spPr bwMode="auto">
          <a:xfrm>
            <a:off x="2118360" y="1539240"/>
            <a:ext cx="2377440" cy="365760"/>
          </a:xfrm>
          <a:prstGeom prst="roundRect">
            <a:avLst/>
          </a:prstGeom>
          <a:solidFill>
            <a:srgbClr val="A30000">
              <a:alpha val="95000"/>
            </a:srgb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dirty="0" smtClean="0">
                <a:solidFill>
                  <a:schemeClr val="bg1"/>
                </a:solidFill>
              </a:rPr>
              <a:t>Incident Location</a:t>
            </a:r>
            <a:endParaRPr kumimoji="0" lang="en-US" sz="2000" b="1" i="0" u="none" strike="noStrike" cap="none" normalizeH="0" baseline="0" dirty="0" smtClean="0">
              <a:ln>
                <a:noFill/>
              </a:ln>
              <a:solidFill>
                <a:schemeClr val="bg1"/>
              </a:solidFill>
              <a:effectLst/>
            </a:endParaRPr>
          </a:p>
        </p:txBody>
      </p:sp>
      <p:sp>
        <p:nvSpPr>
          <p:cNvPr id="13" name="Rounded Rectangle 12"/>
          <p:cNvSpPr/>
          <p:nvPr/>
        </p:nvSpPr>
        <p:spPr bwMode="auto">
          <a:xfrm rot="20894233">
            <a:off x="6324600" y="2308352"/>
            <a:ext cx="1463040" cy="365760"/>
          </a:xfrm>
          <a:prstGeom prst="roundRect">
            <a:avLst/>
          </a:prstGeom>
          <a:solidFill>
            <a:schemeClr val="bg1">
              <a:alpha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dirty="0" smtClean="0">
                <a:solidFill>
                  <a:srgbClr val="A30000"/>
                </a:solidFill>
              </a:rPr>
              <a:t>Highway Y</a:t>
            </a:r>
          </a:p>
        </p:txBody>
      </p:sp>
      <p:sp>
        <p:nvSpPr>
          <p:cNvPr id="14" name="Rounded Rectangle 13"/>
          <p:cNvSpPr/>
          <p:nvPr/>
        </p:nvSpPr>
        <p:spPr bwMode="auto">
          <a:xfrm>
            <a:off x="182880" y="2071635"/>
            <a:ext cx="731520" cy="365760"/>
          </a:xfrm>
          <a:prstGeom prst="roundRect">
            <a:avLst/>
          </a:prstGeom>
          <a:solidFill>
            <a:srgbClr val="292929">
              <a:alpha val="50000"/>
            </a:srgb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solidFill>
                  <a:schemeClr val="bg1"/>
                </a:solidFill>
              </a:rPr>
              <a:t>North</a:t>
            </a:r>
            <a:endParaRPr kumimoji="0" lang="en-US" b="1" i="0" u="none" strike="noStrike" cap="none" normalizeH="0" baseline="0" dirty="0" smtClean="0">
              <a:ln>
                <a:noFill/>
              </a:ln>
              <a:solidFill>
                <a:schemeClr val="bg1"/>
              </a:solidFill>
              <a:effectLst/>
            </a:endParaRPr>
          </a:p>
        </p:txBody>
      </p:sp>
      <p:sp>
        <p:nvSpPr>
          <p:cNvPr id="15" name="Rounded Rectangle 14"/>
          <p:cNvSpPr/>
          <p:nvPr/>
        </p:nvSpPr>
        <p:spPr bwMode="auto">
          <a:xfrm>
            <a:off x="182880" y="3727101"/>
            <a:ext cx="731520" cy="365760"/>
          </a:xfrm>
          <a:prstGeom prst="roundRect">
            <a:avLst/>
          </a:prstGeom>
          <a:solidFill>
            <a:srgbClr val="292929">
              <a:alpha val="50000"/>
            </a:srgb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solidFill>
                  <a:schemeClr val="bg1"/>
                </a:solidFill>
              </a:rPr>
              <a:t>West</a:t>
            </a:r>
            <a:endParaRPr kumimoji="0" lang="en-US" b="1" i="0" u="none" strike="noStrike" cap="none" normalizeH="0" baseline="0" dirty="0" smtClean="0">
              <a:ln>
                <a:noFill/>
              </a:ln>
              <a:solidFill>
                <a:schemeClr val="bg1"/>
              </a:solidFill>
              <a:effectLst/>
            </a:endParaRPr>
          </a:p>
        </p:txBody>
      </p:sp>
      <p:sp>
        <p:nvSpPr>
          <p:cNvPr id="16" name="Rounded Rectangle 15"/>
          <p:cNvSpPr/>
          <p:nvPr/>
        </p:nvSpPr>
        <p:spPr bwMode="auto">
          <a:xfrm>
            <a:off x="8229600" y="1920240"/>
            <a:ext cx="731520" cy="365760"/>
          </a:xfrm>
          <a:prstGeom prst="roundRect">
            <a:avLst/>
          </a:prstGeom>
          <a:solidFill>
            <a:srgbClr val="292929">
              <a:alpha val="50000"/>
            </a:srgb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solidFill>
                  <a:schemeClr val="bg1"/>
                </a:solidFill>
              </a:rPr>
              <a:t>East</a:t>
            </a:r>
            <a:endParaRPr kumimoji="0" lang="en-US" b="1" i="0" u="none" strike="noStrike" cap="none" normalizeH="0" baseline="0" dirty="0" smtClean="0">
              <a:ln>
                <a:noFill/>
              </a:ln>
              <a:solidFill>
                <a:schemeClr val="bg1"/>
              </a:solidFill>
              <a:effectLst/>
            </a:endParaRPr>
          </a:p>
        </p:txBody>
      </p:sp>
      <p:sp>
        <p:nvSpPr>
          <p:cNvPr id="17" name="Rounded Rectangle 16"/>
          <p:cNvSpPr/>
          <p:nvPr/>
        </p:nvSpPr>
        <p:spPr bwMode="auto">
          <a:xfrm>
            <a:off x="8229600" y="4572000"/>
            <a:ext cx="731520" cy="365760"/>
          </a:xfrm>
          <a:prstGeom prst="roundRect">
            <a:avLst/>
          </a:prstGeom>
          <a:solidFill>
            <a:srgbClr val="292929">
              <a:alpha val="50000"/>
            </a:srgb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0" tIns="45720" rIns="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solidFill>
                  <a:schemeClr val="bg1"/>
                </a:solidFill>
              </a:rPr>
              <a:t>South</a:t>
            </a:r>
            <a:endParaRPr kumimoji="0" lang="en-US" b="1" i="0" u="none" strike="noStrike" cap="none" normalizeH="0" baseline="0" dirty="0" smtClean="0">
              <a:ln>
                <a:noFill/>
              </a:ln>
              <a:solidFill>
                <a:schemeClr val="bg1"/>
              </a:solidFill>
              <a:effectLst/>
            </a:endParaRPr>
          </a:p>
        </p:txBody>
      </p:sp>
      <p:sp>
        <p:nvSpPr>
          <p:cNvPr id="18" name="Rounded Rectangle 17"/>
          <p:cNvSpPr/>
          <p:nvPr/>
        </p:nvSpPr>
        <p:spPr bwMode="auto">
          <a:xfrm rot="1099593">
            <a:off x="6345001" y="4106938"/>
            <a:ext cx="1463040" cy="365760"/>
          </a:xfrm>
          <a:prstGeom prst="roundRect">
            <a:avLst/>
          </a:prstGeom>
          <a:solidFill>
            <a:schemeClr val="bg1">
              <a:alpha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36576" tIns="45720" rIns="36576"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dirty="0" smtClean="0">
                <a:solidFill>
                  <a:srgbClr val="A30000"/>
                </a:solidFill>
              </a:rPr>
              <a:t>Highway X</a:t>
            </a:r>
          </a:p>
        </p:txBody>
      </p:sp>
      <p:sp>
        <p:nvSpPr>
          <p:cNvPr id="19" name="TextBox 18"/>
          <p:cNvSpPr txBox="1"/>
          <p:nvPr/>
        </p:nvSpPr>
        <p:spPr>
          <a:xfrm>
            <a:off x="0" y="184773"/>
            <a:ext cx="2212848" cy="553998"/>
          </a:xfrm>
          <a:prstGeom prst="rect">
            <a:avLst/>
          </a:prstGeom>
          <a:noFill/>
        </p:spPr>
        <p:txBody>
          <a:bodyPr wrap="square" rtlCol="0" anchor="ctr">
            <a:spAutoFit/>
          </a:bodyPr>
          <a:lstStyle/>
          <a:p>
            <a:pPr algn="ctr"/>
            <a:r>
              <a:rPr lang="en-US" sz="3000" dirty="0" smtClean="0">
                <a:solidFill>
                  <a:schemeClr val="bg1"/>
                </a:solidFill>
              </a:rPr>
              <a:t>Lesson</a:t>
            </a:r>
            <a:r>
              <a:rPr lang="en-US" sz="3000" baseline="0" dirty="0" smtClean="0">
                <a:solidFill>
                  <a:schemeClr val="bg1"/>
                </a:solidFill>
              </a:rPr>
              <a:t> 2</a:t>
            </a:r>
            <a:endParaRPr lang="en-US" sz="3000" dirty="0">
              <a:solidFill>
                <a:schemeClr val="bg1"/>
              </a:solidFill>
            </a:endParaRPr>
          </a:p>
        </p:txBody>
      </p:sp>
      <p:sp>
        <p:nvSpPr>
          <p:cNvPr id="20" name="Slide Number Placeholder 5"/>
          <p:cNvSpPr>
            <a:spLocks noGrp="1"/>
          </p:cNvSpPr>
          <p:nvPr>
            <p:ph type="sldNum" sz="quarter" idx="4"/>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16</a:t>
            </a:fld>
            <a:endParaRPr lang="en-US" dirty="0"/>
          </a:p>
        </p:txBody>
      </p:sp>
    </p:spTree>
    <p:extLst>
      <p:ext uri="{BB962C8B-B14F-4D97-AF65-F5344CB8AC3E}">
        <p14:creationId xmlns:p14="http://schemas.microsoft.com/office/powerpoint/2010/main" val="40592157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Student Activity  </a:t>
            </a:r>
            <a:r>
              <a:rPr lang="en-US" dirty="0">
                <a:solidFill>
                  <a:srgbClr val="FFFFFF"/>
                </a:solidFill>
                <a:latin typeface="Times" pitchFamily="18" charset="0"/>
                <a:sym typeface="Wingdings"/>
              </a:rPr>
              <a:t></a:t>
            </a:r>
            <a:endParaRPr lang="en-US" dirty="0"/>
          </a:p>
        </p:txBody>
      </p:sp>
      <p:sp>
        <p:nvSpPr>
          <p:cNvPr id="5" name="Footer Placeholder 4"/>
          <p:cNvSpPr>
            <a:spLocks noGrp="1"/>
          </p:cNvSpPr>
          <p:nvPr>
            <p:ph type="ftr" sz="quarter" idx="3"/>
          </p:nvPr>
        </p:nvSpPr>
        <p:spPr/>
        <p:txBody>
          <a:bodyPr/>
          <a:lstStyle/>
          <a:p>
            <a:pPr eaLnBrk="0" fontAlgn="base" hangingPunct="0">
              <a:spcBef>
                <a:spcPct val="0"/>
              </a:spcBef>
              <a:spcAft>
                <a:spcPct val="0"/>
              </a:spcAft>
            </a:pPr>
            <a:endParaRPr lang="en-US" dirty="0"/>
          </a:p>
        </p:txBody>
      </p:sp>
      <p:pic>
        <p:nvPicPr>
          <p:cNvPr id="7" name="Picture 2" descr="P1010258"/>
          <p:cNvPicPr>
            <a:picLocks noChangeAspect="1" noChangeArrowheads="1"/>
          </p:cNvPicPr>
          <p:nvPr/>
        </p:nvPicPr>
        <p:blipFill rotWithShape="1">
          <a:blip r:embed="rId3" cstate="screen">
            <a:lum bright="-6000" contrast="36000"/>
          </a:blip>
          <a:srcRect t="17729" b="2272"/>
          <a:stretch/>
        </p:blipFill>
        <p:spPr bwMode="auto">
          <a:xfrm>
            <a:off x="0" y="990600"/>
            <a:ext cx="9144000" cy="5486400"/>
          </a:xfrm>
          <a:prstGeom prst="rect">
            <a:avLst/>
          </a:prstGeom>
          <a:noFill/>
          <a:ln w="9525">
            <a:noFill/>
            <a:miter lim="800000"/>
            <a:headEnd/>
            <a:tailEnd/>
          </a:ln>
        </p:spPr>
      </p:pic>
      <p:sp>
        <p:nvSpPr>
          <p:cNvPr id="10" name="Explosion 1 9"/>
          <p:cNvSpPr/>
          <p:nvPr/>
        </p:nvSpPr>
        <p:spPr bwMode="auto">
          <a:xfrm>
            <a:off x="2920482" y="2945674"/>
            <a:ext cx="304800" cy="304800"/>
          </a:xfrm>
          <a:prstGeom prst="irregularSeal1">
            <a:avLst/>
          </a:prstGeom>
          <a:solidFill>
            <a:srgbClr val="A3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pitchFamily="18" charset="0"/>
            </a:endParaRPr>
          </a:p>
        </p:txBody>
      </p:sp>
      <p:sp>
        <p:nvSpPr>
          <p:cNvPr id="11" name="Rounded Rectangle 10"/>
          <p:cNvSpPr/>
          <p:nvPr/>
        </p:nvSpPr>
        <p:spPr bwMode="auto">
          <a:xfrm>
            <a:off x="3225282" y="3250474"/>
            <a:ext cx="2377440" cy="365760"/>
          </a:xfrm>
          <a:prstGeom prst="roundRect">
            <a:avLst/>
          </a:prstGeom>
          <a:solidFill>
            <a:srgbClr val="A30000">
              <a:alpha val="95000"/>
            </a:srgb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dirty="0" smtClean="0">
                <a:solidFill>
                  <a:schemeClr val="bg1"/>
                </a:solidFill>
              </a:rPr>
              <a:t>Incident Location</a:t>
            </a:r>
            <a:endParaRPr kumimoji="0" lang="en-US" sz="2000" b="1" i="0" u="none" strike="noStrike" cap="none" normalizeH="0" baseline="0" dirty="0" smtClean="0">
              <a:ln>
                <a:noFill/>
              </a:ln>
              <a:solidFill>
                <a:schemeClr val="bg1"/>
              </a:solidFill>
              <a:effectLst/>
            </a:endParaRPr>
          </a:p>
        </p:txBody>
      </p:sp>
      <p:sp>
        <p:nvSpPr>
          <p:cNvPr id="14" name="Rounded Rectangle 13"/>
          <p:cNvSpPr/>
          <p:nvPr/>
        </p:nvSpPr>
        <p:spPr bwMode="auto">
          <a:xfrm>
            <a:off x="182880" y="2071635"/>
            <a:ext cx="731520" cy="365760"/>
          </a:xfrm>
          <a:prstGeom prst="roundRect">
            <a:avLst/>
          </a:prstGeom>
          <a:solidFill>
            <a:srgbClr val="292929">
              <a:alpha val="50000"/>
            </a:srgb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solidFill>
                  <a:schemeClr val="bg1"/>
                </a:solidFill>
              </a:rPr>
              <a:t>North</a:t>
            </a:r>
            <a:endParaRPr kumimoji="0" lang="en-US" b="1" i="0" u="none" strike="noStrike" cap="none" normalizeH="0" baseline="0" dirty="0" smtClean="0">
              <a:ln>
                <a:noFill/>
              </a:ln>
              <a:solidFill>
                <a:schemeClr val="bg1"/>
              </a:solidFill>
              <a:effectLst/>
            </a:endParaRPr>
          </a:p>
        </p:txBody>
      </p:sp>
      <p:sp>
        <p:nvSpPr>
          <p:cNvPr id="15" name="Rounded Rectangle 14"/>
          <p:cNvSpPr/>
          <p:nvPr/>
        </p:nvSpPr>
        <p:spPr bwMode="auto">
          <a:xfrm>
            <a:off x="182880" y="3727101"/>
            <a:ext cx="731520" cy="365760"/>
          </a:xfrm>
          <a:prstGeom prst="roundRect">
            <a:avLst/>
          </a:prstGeom>
          <a:solidFill>
            <a:srgbClr val="292929">
              <a:alpha val="50000"/>
            </a:srgb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solidFill>
                  <a:schemeClr val="bg1"/>
                </a:solidFill>
              </a:rPr>
              <a:t>West</a:t>
            </a:r>
            <a:endParaRPr kumimoji="0" lang="en-US" b="1" i="0" u="none" strike="noStrike" cap="none" normalizeH="0" baseline="0" dirty="0" smtClean="0">
              <a:ln>
                <a:noFill/>
              </a:ln>
              <a:solidFill>
                <a:schemeClr val="bg1"/>
              </a:solidFill>
              <a:effectLst/>
            </a:endParaRPr>
          </a:p>
        </p:txBody>
      </p:sp>
      <p:sp>
        <p:nvSpPr>
          <p:cNvPr id="16" name="Rounded Rectangle 15"/>
          <p:cNvSpPr/>
          <p:nvPr/>
        </p:nvSpPr>
        <p:spPr bwMode="auto">
          <a:xfrm rot="1099593">
            <a:off x="6345001" y="4106938"/>
            <a:ext cx="1463040" cy="365760"/>
          </a:xfrm>
          <a:prstGeom prst="roundRect">
            <a:avLst/>
          </a:prstGeom>
          <a:solidFill>
            <a:schemeClr val="bg1">
              <a:alpha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36576" tIns="45720" rIns="36576"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dirty="0" smtClean="0">
                <a:solidFill>
                  <a:srgbClr val="A30000"/>
                </a:solidFill>
              </a:rPr>
              <a:t>Highway X</a:t>
            </a:r>
          </a:p>
        </p:txBody>
      </p:sp>
      <p:sp>
        <p:nvSpPr>
          <p:cNvPr id="17" name="Rounded Rectangle 16"/>
          <p:cNvSpPr/>
          <p:nvPr/>
        </p:nvSpPr>
        <p:spPr bwMode="auto">
          <a:xfrm rot="20894233">
            <a:off x="6324600" y="2308352"/>
            <a:ext cx="1463040" cy="365760"/>
          </a:xfrm>
          <a:prstGeom prst="roundRect">
            <a:avLst/>
          </a:prstGeom>
          <a:solidFill>
            <a:schemeClr val="bg1">
              <a:alpha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dirty="0" smtClean="0">
                <a:solidFill>
                  <a:srgbClr val="A30000"/>
                </a:solidFill>
              </a:rPr>
              <a:t>Highway Y</a:t>
            </a:r>
          </a:p>
        </p:txBody>
      </p:sp>
      <p:sp>
        <p:nvSpPr>
          <p:cNvPr id="18" name="Rounded Rectangle 17"/>
          <p:cNvSpPr/>
          <p:nvPr/>
        </p:nvSpPr>
        <p:spPr bwMode="auto">
          <a:xfrm>
            <a:off x="8229600" y="1920240"/>
            <a:ext cx="731520" cy="365760"/>
          </a:xfrm>
          <a:prstGeom prst="roundRect">
            <a:avLst/>
          </a:prstGeom>
          <a:solidFill>
            <a:srgbClr val="292929">
              <a:alpha val="50000"/>
            </a:srgb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solidFill>
                  <a:schemeClr val="bg1"/>
                </a:solidFill>
              </a:rPr>
              <a:t>East</a:t>
            </a:r>
            <a:endParaRPr kumimoji="0" lang="en-US" b="1" i="0" u="none" strike="noStrike" cap="none" normalizeH="0" baseline="0" dirty="0" smtClean="0">
              <a:ln>
                <a:noFill/>
              </a:ln>
              <a:solidFill>
                <a:schemeClr val="bg1"/>
              </a:solidFill>
              <a:effectLst/>
            </a:endParaRPr>
          </a:p>
        </p:txBody>
      </p:sp>
      <p:sp>
        <p:nvSpPr>
          <p:cNvPr id="19" name="Rounded Rectangle 18"/>
          <p:cNvSpPr/>
          <p:nvPr/>
        </p:nvSpPr>
        <p:spPr bwMode="auto">
          <a:xfrm>
            <a:off x="8229600" y="4572000"/>
            <a:ext cx="731520" cy="365760"/>
          </a:xfrm>
          <a:prstGeom prst="roundRect">
            <a:avLst/>
          </a:prstGeom>
          <a:solidFill>
            <a:srgbClr val="292929">
              <a:alpha val="50000"/>
            </a:srgb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0" tIns="45720" rIns="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solidFill>
                  <a:schemeClr val="bg1"/>
                </a:solidFill>
              </a:rPr>
              <a:t>South</a:t>
            </a:r>
            <a:endParaRPr kumimoji="0" lang="en-US" b="1" i="0" u="none" strike="noStrike" cap="none" normalizeH="0" baseline="0" dirty="0" smtClean="0">
              <a:ln>
                <a:noFill/>
              </a:ln>
              <a:solidFill>
                <a:schemeClr val="bg1"/>
              </a:solidFill>
              <a:effectLst/>
            </a:endParaRPr>
          </a:p>
        </p:txBody>
      </p:sp>
      <p:sp>
        <p:nvSpPr>
          <p:cNvPr id="20" name="TextBox 19"/>
          <p:cNvSpPr txBox="1"/>
          <p:nvPr/>
        </p:nvSpPr>
        <p:spPr>
          <a:xfrm>
            <a:off x="0" y="184773"/>
            <a:ext cx="2212848" cy="553998"/>
          </a:xfrm>
          <a:prstGeom prst="rect">
            <a:avLst/>
          </a:prstGeom>
          <a:noFill/>
        </p:spPr>
        <p:txBody>
          <a:bodyPr wrap="square" rtlCol="0" anchor="ctr">
            <a:spAutoFit/>
          </a:bodyPr>
          <a:lstStyle/>
          <a:p>
            <a:pPr algn="ctr"/>
            <a:r>
              <a:rPr lang="en-US" sz="3000" dirty="0" smtClean="0">
                <a:solidFill>
                  <a:schemeClr val="bg1"/>
                </a:solidFill>
              </a:rPr>
              <a:t>Lesson</a:t>
            </a:r>
            <a:r>
              <a:rPr lang="en-US" sz="3000" baseline="0" dirty="0" smtClean="0">
                <a:solidFill>
                  <a:schemeClr val="bg1"/>
                </a:solidFill>
              </a:rPr>
              <a:t> 2</a:t>
            </a:r>
            <a:endParaRPr lang="en-US" sz="3000" dirty="0">
              <a:solidFill>
                <a:schemeClr val="bg1"/>
              </a:solidFill>
            </a:endParaRPr>
          </a:p>
        </p:txBody>
      </p:sp>
      <p:sp>
        <p:nvSpPr>
          <p:cNvPr id="21" name="Slide Number Placeholder 5"/>
          <p:cNvSpPr>
            <a:spLocks noGrp="1"/>
          </p:cNvSpPr>
          <p:nvPr>
            <p:ph type="sldNum" sz="quarter" idx="4"/>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17</a:t>
            </a:fld>
            <a:endParaRPr lang="en-US" dirty="0"/>
          </a:p>
        </p:txBody>
      </p:sp>
    </p:spTree>
    <p:extLst>
      <p:ext uri="{BB962C8B-B14F-4D97-AF65-F5344CB8AC3E}">
        <p14:creationId xmlns:p14="http://schemas.microsoft.com/office/powerpoint/2010/main" val="4046343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Rural Road Response Terminology</a:t>
            </a:r>
            <a:endParaRPr lang="en-US" dirty="0"/>
          </a:p>
        </p:txBody>
      </p:sp>
      <p:sp>
        <p:nvSpPr>
          <p:cNvPr id="3" name="Footer Placeholder 2"/>
          <p:cNvSpPr>
            <a:spLocks noGrp="1"/>
          </p:cNvSpPr>
          <p:nvPr>
            <p:ph type="ftr" sz="quarter" idx="3"/>
          </p:nvPr>
        </p:nvSpPr>
        <p:spPr/>
        <p:txBody>
          <a:bodyPr/>
          <a:lstStyle/>
          <a:p>
            <a:pPr eaLnBrk="0" fontAlgn="base" hangingPunct="0">
              <a:spcBef>
                <a:spcPct val="0"/>
              </a:spcBef>
              <a:spcAft>
                <a:spcPct val="0"/>
              </a:spcAft>
            </a:pPr>
            <a:endParaRPr lang="en-US" dirty="0"/>
          </a:p>
        </p:txBody>
      </p:sp>
      <p:pic>
        <p:nvPicPr>
          <p:cNvPr id="5" name="Picture 10"/>
          <p:cNvPicPr>
            <a:picLocks noChangeAspect="1" noChangeArrowheads="1"/>
          </p:cNvPicPr>
          <p:nvPr/>
        </p:nvPicPr>
        <p:blipFill rotWithShape="1">
          <a:blip r:embed="rId3" cstate="screen"/>
          <a:srcRect l="878" t="15090" r="1287" b="6691"/>
          <a:stretch/>
        </p:blipFill>
        <p:spPr bwMode="auto">
          <a:xfrm>
            <a:off x="2513" y="990600"/>
            <a:ext cx="9144000" cy="5486400"/>
          </a:xfrm>
          <a:prstGeom prst="rect">
            <a:avLst/>
          </a:prstGeom>
          <a:noFill/>
          <a:ln w="9525">
            <a:noFill/>
            <a:miter lim="800000"/>
            <a:headEnd/>
            <a:tailEnd/>
          </a:ln>
        </p:spPr>
      </p:pic>
      <p:sp>
        <p:nvSpPr>
          <p:cNvPr id="6" name="Rounded Rectangle 5"/>
          <p:cNvSpPr/>
          <p:nvPr/>
        </p:nvSpPr>
        <p:spPr bwMode="auto">
          <a:xfrm>
            <a:off x="1676400" y="4828032"/>
            <a:ext cx="2377440" cy="365760"/>
          </a:xfrm>
          <a:prstGeom prst="roundRect">
            <a:avLst/>
          </a:prstGeom>
          <a:solidFill>
            <a:schemeClr val="bg1">
              <a:alpha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dirty="0" smtClean="0">
                <a:solidFill>
                  <a:srgbClr val="A30000"/>
                </a:solidFill>
              </a:rPr>
              <a:t>Westbound Lane</a:t>
            </a:r>
            <a:endParaRPr kumimoji="0" lang="en-US" sz="2000" b="1" i="0" u="none" strike="noStrike" cap="none" normalizeH="0" baseline="0" dirty="0" smtClean="0">
              <a:ln>
                <a:noFill/>
              </a:ln>
              <a:solidFill>
                <a:srgbClr val="A30000"/>
              </a:solidFill>
              <a:effectLst/>
            </a:endParaRPr>
          </a:p>
        </p:txBody>
      </p:sp>
      <p:sp>
        <p:nvSpPr>
          <p:cNvPr id="7" name="Rounded Rectangle 6"/>
          <p:cNvSpPr/>
          <p:nvPr/>
        </p:nvSpPr>
        <p:spPr bwMode="auto">
          <a:xfrm>
            <a:off x="6172200" y="4828032"/>
            <a:ext cx="2377440" cy="365760"/>
          </a:xfrm>
          <a:prstGeom prst="roundRect">
            <a:avLst/>
          </a:prstGeom>
          <a:solidFill>
            <a:schemeClr val="bg1">
              <a:alpha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dirty="0" smtClean="0">
                <a:solidFill>
                  <a:srgbClr val="A30000"/>
                </a:solidFill>
              </a:rPr>
              <a:t>Eastbound Lane</a:t>
            </a:r>
            <a:endParaRPr kumimoji="0" lang="en-US" sz="2000" b="1" i="0" u="none" strike="noStrike" cap="none" normalizeH="0" baseline="0" dirty="0" smtClean="0">
              <a:ln>
                <a:noFill/>
              </a:ln>
              <a:solidFill>
                <a:srgbClr val="A30000"/>
              </a:solidFill>
              <a:effectLst/>
            </a:endParaRPr>
          </a:p>
        </p:txBody>
      </p:sp>
      <p:sp>
        <p:nvSpPr>
          <p:cNvPr id="8" name="Rounded Rectangle 7"/>
          <p:cNvSpPr/>
          <p:nvPr/>
        </p:nvSpPr>
        <p:spPr bwMode="auto">
          <a:xfrm rot="19978231">
            <a:off x="2058342" y="2680256"/>
            <a:ext cx="1645920" cy="731520"/>
          </a:xfrm>
          <a:prstGeom prst="roundRect">
            <a:avLst/>
          </a:prstGeom>
          <a:solidFill>
            <a:schemeClr val="bg1">
              <a:alpha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dirty="0" smtClean="0">
                <a:solidFill>
                  <a:srgbClr val="A30000"/>
                </a:solidFill>
              </a:rPr>
              <a:t>Westbound Shoulder</a:t>
            </a:r>
            <a:endParaRPr kumimoji="0" lang="en-US" sz="2000" b="1" i="0" u="none" strike="noStrike" cap="none" normalizeH="0" baseline="0" dirty="0" smtClean="0">
              <a:ln>
                <a:noFill/>
              </a:ln>
              <a:solidFill>
                <a:srgbClr val="A30000"/>
              </a:solidFill>
              <a:effectLst/>
            </a:endParaRPr>
          </a:p>
        </p:txBody>
      </p:sp>
      <p:sp>
        <p:nvSpPr>
          <p:cNvPr id="10" name="Rounded Rectangle 9"/>
          <p:cNvSpPr/>
          <p:nvPr/>
        </p:nvSpPr>
        <p:spPr bwMode="auto">
          <a:xfrm rot="1698253">
            <a:off x="6815296" y="2679192"/>
            <a:ext cx="1645920" cy="731520"/>
          </a:xfrm>
          <a:prstGeom prst="roundRect">
            <a:avLst/>
          </a:prstGeom>
          <a:solidFill>
            <a:schemeClr val="bg1">
              <a:alpha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dirty="0" smtClean="0">
                <a:solidFill>
                  <a:srgbClr val="A30000"/>
                </a:solidFill>
              </a:rPr>
              <a:t>Eastbound Shoulder</a:t>
            </a:r>
            <a:endParaRPr kumimoji="0" lang="en-US" sz="2000" b="1" i="0" u="none" strike="noStrike" cap="none" normalizeH="0" baseline="0" dirty="0" smtClean="0">
              <a:ln>
                <a:noFill/>
              </a:ln>
              <a:solidFill>
                <a:srgbClr val="A30000"/>
              </a:solidFill>
              <a:effectLst/>
            </a:endParaRPr>
          </a:p>
        </p:txBody>
      </p:sp>
      <p:sp>
        <p:nvSpPr>
          <p:cNvPr id="11" name="TextBox 10"/>
          <p:cNvSpPr txBox="1"/>
          <p:nvPr/>
        </p:nvSpPr>
        <p:spPr>
          <a:xfrm>
            <a:off x="0" y="184773"/>
            <a:ext cx="2212848" cy="553998"/>
          </a:xfrm>
          <a:prstGeom prst="rect">
            <a:avLst/>
          </a:prstGeom>
          <a:noFill/>
        </p:spPr>
        <p:txBody>
          <a:bodyPr wrap="square" rtlCol="0" anchor="ctr">
            <a:spAutoFit/>
          </a:bodyPr>
          <a:lstStyle/>
          <a:p>
            <a:pPr algn="ctr"/>
            <a:r>
              <a:rPr lang="en-US" sz="3000" dirty="0" smtClean="0">
                <a:solidFill>
                  <a:schemeClr val="bg1"/>
                </a:solidFill>
              </a:rPr>
              <a:t>Lesson</a:t>
            </a:r>
            <a:r>
              <a:rPr lang="en-US" sz="3000" baseline="0" dirty="0" smtClean="0">
                <a:solidFill>
                  <a:schemeClr val="bg1"/>
                </a:solidFill>
              </a:rPr>
              <a:t> 2</a:t>
            </a:r>
            <a:endParaRPr lang="en-US" sz="3000" dirty="0">
              <a:solidFill>
                <a:schemeClr val="bg1"/>
              </a:solidFill>
            </a:endParaRPr>
          </a:p>
        </p:txBody>
      </p:sp>
      <p:sp>
        <p:nvSpPr>
          <p:cNvPr id="12" name="Slide Number Placeholder 5"/>
          <p:cNvSpPr>
            <a:spLocks noGrp="1"/>
          </p:cNvSpPr>
          <p:nvPr>
            <p:ph type="sldNum" sz="quarter" idx="4"/>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18</a:t>
            </a:fld>
            <a:endParaRPr lang="en-US" dirty="0"/>
          </a:p>
        </p:txBody>
      </p:sp>
    </p:spTree>
    <p:extLst>
      <p:ext uri="{BB962C8B-B14F-4D97-AF65-F5344CB8AC3E}">
        <p14:creationId xmlns:p14="http://schemas.microsoft.com/office/powerpoint/2010/main" val="42627185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 Objectives</a:t>
            </a:r>
            <a:endParaRPr lang="en-US" dirty="0"/>
          </a:p>
        </p:txBody>
      </p:sp>
      <p:sp>
        <p:nvSpPr>
          <p:cNvPr id="3" name="Content Placeholder 2"/>
          <p:cNvSpPr>
            <a:spLocks noGrp="1"/>
          </p:cNvSpPr>
          <p:nvPr>
            <p:ph idx="1"/>
          </p:nvPr>
        </p:nvSpPr>
        <p:spPr>
          <a:xfrm>
            <a:off x="365760" y="1353312"/>
            <a:ext cx="8412480" cy="4846320"/>
          </a:xfrm>
        </p:spPr>
        <p:txBody>
          <a:bodyPr>
            <a:normAutofit fontScale="92500" lnSpcReduction="10000"/>
          </a:bodyPr>
          <a:lstStyle/>
          <a:p>
            <a:pPr marL="0" indent="0">
              <a:buNone/>
            </a:pPr>
            <a:r>
              <a:rPr lang="en-US" sz="2800" dirty="0"/>
              <a:t>At the conclusion of this lesson, </a:t>
            </a:r>
            <a:r>
              <a:rPr lang="en-US" sz="2800" dirty="0" smtClean="0"/>
              <a:t>participants </a:t>
            </a:r>
            <a:r>
              <a:rPr lang="en-US" sz="2800" dirty="0"/>
              <a:t>will be able to:</a:t>
            </a:r>
          </a:p>
          <a:p>
            <a:pPr marL="514350" indent="-514350">
              <a:buFont typeface="+mj-lt"/>
              <a:buAutoNum type="arabicPeriod"/>
            </a:pPr>
            <a:r>
              <a:rPr lang="en-US" sz="2800" dirty="0" smtClean="0"/>
              <a:t>Define safe, quick clearance</a:t>
            </a:r>
          </a:p>
          <a:p>
            <a:pPr marL="514350" indent="-514350">
              <a:buFont typeface="+mj-lt"/>
              <a:buAutoNum type="arabicPeriod"/>
            </a:pPr>
            <a:r>
              <a:rPr lang="en-US" sz="2800" dirty="0" smtClean="0"/>
              <a:t>List the principal laws that relate to responder safety and safe, quick clearance</a:t>
            </a:r>
          </a:p>
          <a:p>
            <a:pPr marL="514350" indent="-514350">
              <a:buFont typeface="+mj-lt"/>
              <a:buAutoNum type="arabicPeriod"/>
            </a:pPr>
            <a:r>
              <a:rPr lang="en-US" sz="2800" dirty="0" smtClean="0"/>
              <a:t>Describe how the Manual on Uniform Traffic Control Devices (MUTCD) relates to TIM</a:t>
            </a:r>
          </a:p>
          <a:p>
            <a:pPr marL="514350" indent="-514350">
              <a:buFont typeface="+mj-lt"/>
              <a:buAutoNum type="arabicPeriod"/>
            </a:pPr>
            <a:r>
              <a:rPr lang="en-US" sz="2800" dirty="0" smtClean="0"/>
              <a:t>Recall common response terminology, lane designations, and incident scene terminology</a:t>
            </a:r>
          </a:p>
        </p:txBody>
      </p:sp>
      <p:sp>
        <p:nvSpPr>
          <p:cNvPr id="4" name="Footer Placeholder 3"/>
          <p:cNvSpPr>
            <a:spLocks noGrp="1"/>
          </p:cNvSpPr>
          <p:nvPr>
            <p:ph type="ftr" sz="quarter" idx="3"/>
          </p:nvPr>
        </p:nvSpPr>
        <p:spPr/>
        <p:txBody>
          <a:bodyPr/>
          <a:lstStyle/>
          <a:p>
            <a:pPr eaLnBrk="0" fontAlgn="base" hangingPunct="0">
              <a:spcBef>
                <a:spcPct val="0"/>
              </a:spcBef>
              <a:spcAft>
                <a:spcPct val="0"/>
              </a:spcAft>
            </a:pPr>
            <a:endParaRPr lang="en-US" dirty="0"/>
          </a:p>
        </p:txBody>
      </p:sp>
      <p:sp>
        <p:nvSpPr>
          <p:cNvPr id="7" name="TextBox 6"/>
          <p:cNvSpPr txBox="1"/>
          <p:nvPr/>
        </p:nvSpPr>
        <p:spPr>
          <a:xfrm>
            <a:off x="0" y="184773"/>
            <a:ext cx="2212848" cy="553998"/>
          </a:xfrm>
          <a:prstGeom prst="rect">
            <a:avLst/>
          </a:prstGeom>
          <a:noFill/>
        </p:spPr>
        <p:txBody>
          <a:bodyPr wrap="square" rtlCol="0" anchor="ctr">
            <a:spAutoFit/>
          </a:bodyPr>
          <a:lstStyle/>
          <a:p>
            <a:pPr algn="ctr"/>
            <a:r>
              <a:rPr lang="en-US" sz="3000" dirty="0" smtClean="0">
                <a:solidFill>
                  <a:schemeClr val="bg1"/>
                </a:solidFill>
              </a:rPr>
              <a:t>Lesson</a:t>
            </a:r>
            <a:r>
              <a:rPr lang="en-US" sz="3000" baseline="0" dirty="0" smtClean="0">
                <a:solidFill>
                  <a:schemeClr val="bg1"/>
                </a:solidFill>
              </a:rPr>
              <a:t> 2</a:t>
            </a:r>
            <a:endParaRPr lang="en-US" sz="3000" dirty="0">
              <a:solidFill>
                <a:schemeClr val="bg1"/>
              </a:solidFill>
            </a:endParaRPr>
          </a:p>
        </p:txBody>
      </p:sp>
      <p:sp>
        <p:nvSpPr>
          <p:cNvPr id="8" name="Slide Number Placeholder 5"/>
          <p:cNvSpPr>
            <a:spLocks noGrp="1"/>
          </p:cNvSpPr>
          <p:nvPr>
            <p:ph type="sldNum" sz="quarter" idx="4"/>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1</a:t>
            </a:fld>
            <a:endParaRPr lang="en-US" dirty="0"/>
          </a:p>
        </p:txBody>
      </p:sp>
    </p:spTree>
    <p:extLst>
      <p:ext uri="{BB962C8B-B14F-4D97-AF65-F5344CB8AC3E}">
        <p14:creationId xmlns:p14="http://schemas.microsoft.com/office/powerpoint/2010/main" val="4397309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kbelmore\Desktop\43709 FHWA IDIQ\SHRP2 TIM Responder Training\Training Materials\Graphics and Pictures\TIM Timeline\TIM_timeline061913_OPT2-1_v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328" y="987552"/>
            <a:ext cx="8556265"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TIM Timeline</a:t>
            </a:r>
            <a:endParaRPr lang="en-US" dirty="0"/>
          </a:p>
        </p:txBody>
      </p:sp>
      <p:sp>
        <p:nvSpPr>
          <p:cNvPr id="4" name="Footer Placeholder 3"/>
          <p:cNvSpPr>
            <a:spLocks noGrp="1"/>
          </p:cNvSpPr>
          <p:nvPr>
            <p:ph type="ftr" sz="quarter" idx="3"/>
          </p:nvPr>
        </p:nvSpPr>
        <p:spPr/>
        <p:txBody>
          <a:bodyPr/>
          <a:lstStyle/>
          <a:p>
            <a:pPr eaLnBrk="0" fontAlgn="base" hangingPunct="0">
              <a:spcBef>
                <a:spcPct val="0"/>
              </a:spcBef>
              <a:spcAft>
                <a:spcPct val="0"/>
              </a:spcAft>
            </a:pPr>
            <a:endParaRPr lang="en-US" dirty="0"/>
          </a:p>
        </p:txBody>
      </p:sp>
      <p:sp>
        <p:nvSpPr>
          <p:cNvPr id="3" name="Rounded Rectangle 2"/>
          <p:cNvSpPr/>
          <p:nvPr/>
        </p:nvSpPr>
        <p:spPr bwMode="auto">
          <a:xfrm>
            <a:off x="2286000" y="2633472"/>
            <a:ext cx="2880360" cy="868680"/>
          </a:xfrm>
          <a:prstGeom prst="roundRect">
            <a:avLst/>
          </a:prstGeom>
          <a:solidFill>
            <a:srgbClr val="CC3300">
              <a:alpha val="25000"/>
            </a:srgbClr>
          </a:solidFill>
          <a:ln w="25400" cap="flat" cmpd="sng" algn="ctr">
            <a:solidFill>
              <a:srgbClr val="CC33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b="1" dirty="0" smtClean="0">
              <a:solidFill>
                <a:schemeClr val="bg1"/>
              </a:solidFill>
            </a:endParaRPr>
          </a:p>
        </p:txBody>
      </p:sp>
      <p:pic>
        <p:nvPicPr>
          <p:cNvPr id="1026" name="Picture 2" descr="C:\Users\kbelmore\Desktop\43709 FHWA IDIQ\SHRP2 TTT\Training Materials\Graphics and Pictures\TIM Timeline\TIM Timeline - Top Only - 052113.png"/>
          <p:cNvPicPr>
            <a:picLocks noChangeAspect="1" noChangeArrowheads="1"/>
          </p:cNvPicPr>
          <p:nvPr/>
        </p:nvPicPr>
        <p:blipFill rotWithShape="1">
          <a:blip r:embed="rId4">
            <a:extLst>
              <a:ext uri="{28A0092B-C50C-407E-A947-70E740481C1C}">
                <a14:useLocalDpi xmlns:a14="http://schemas.microsoft.com/office/drawing/2010/main" val="0"/>
              </a:ext>
            </a:extLst>
          </a:blip>
          <a:srcRect l="23440" t="29825" r="42989" b="55798"/>
          <a:stretch/>
        </p:blipFill>
        <p:spPr bwMode="auto">
          <a:xfrm>
            <a:off x="3200400" y="1097280"/>
            <a:ext cx="4937760" cy="1254276"/>
          </a:xfrm>
          <a:prstGeom prst="roundRect">
            <a:avLst/>
          </a:prstGeom>
          <a:noFill/>
          <a:ln w="25400">
            <a:solidFill>
              <a:srgbClr val="CC3300"/>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0" y="184773"/>
            <a:ext cx="2212848" cy="553998"/>
          </a:xfrm>
          <a:prstGeom prst="rect">
            <a:avLst/>
          </a:prstGeom>
          <a:noFill/>
        </p:spPr>
        <p:txBody>
          <a:bodyPr wrap="square" rtlCol="0" anchor="ctr">
            <a:spAutoFit/>
          </a:bodyPr>
          <a:lstStyle/>
          <a:p>
            <a:pPr algn="ctr"/>
            <a:r>
              <a:rPr lang="en-US" sz="3000" dirty="0" smtClean="0">
                <a:solidFill>
                  <a:schemeClr val="bg1"/>
                </a:solidFill>
              </a:rPr>
              <a:t>Lesson</a:t>
            </a:r>
            <a:r>
              <a:rPr lang="en-US" sz="3000" baseline="0" dirty="0" smtClean="0">
                <a:solidFill>
                  <a:schemeClr val="bg1"/>
                </a:solidFill>
              </a:rPr>
              <a:t> 2</a:t>
            </a:r>
            <a:endParaRPr lang="en-US" sz="3000" dirty="0">
              <a:solidFill>
                <a:schemeClr val="bg1"/>
              </a:solidFill>
            </a:endParaRPr>
          </a:p>
        </p:txBody>
      </p:sp>
      <p:sp>
        <p:nvSpPr>
          <p:cNvPr id="9" name="Slide Number Placeholder 5"/>
          <p:cNvSpPr>
            <a:spLocks noGrp="1"/>
          </p:cNvSpPr>
          <p:nvPr>
            <p:ph type="sldNum" sz="quarter" idx="4"/>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19</a:t>
            </a:fld>
            <a:endParaRPr lang="en-US" dirty="0"/>
          </a:p>
        </p:txBody>
      </p:sp>
    </p:spTree>
    <p:extLst>
      <p:ext uri="{BB962C8B-B14F-4D97-AF65-F5344CB8AC3E}">
        <p14:creationId xmlns:p14="http://schemas.microsoft.com/office/powerpoint/2010/main" val="134137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10"/>
          <p:cNvSpPr txBox="1">
            <a:spLocks noChangeArrowheads="1"/>
          </p:cNvSpPr>
          <p:nvPr/>
        </p:nvSpPr>
        <p:spPr bwMode="auto">
          <a:xfrm>
            <a:off x="7002463" y="6542088"/>
            <a:ext cx="1825625" cy="2286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900" dirty="0">
                <a:solidFill>
                  <a:srgbClr val="FFFFFF"/>
                </a:solidFill>
                <a:latin typeface="Arial" charset="0"/>
              </a:rPr>
              <a:t>Copyright © 2009 K2Share LLC.</a:t>
            </a:r>
            <a:endParaRPr lang="en-US" sz="900" dirty="0">
              <a:solidFill>
                <a:srgbClr val="FFFFFF"/>
              </a:solidFill>
              <a:latin typeface="Times" pitchFamily="18" charset="0"/>
            </a:endParaRPr>
          </a:p>
        </p:txBody>
      </p:sp>
      <p:sp>
        <p:nvSpPr>
          <p:cNvPr id="106499" name="Rectangle 4"/>
          <p:cNvSpPr>
            <a:spLocks noChangeArrowheads="1"/>
          </p:cNvSpPr>
          <p:nvPr/>
        </p:nvSpPr>
        <p:spPr bwMode="auto">
          <a:xfrm>
            <a:off x="0" y="6477000"/>
            <a:ext cx="9144000" cy="381000"/>
          </a:xfrm>
          <a:prstGeom prst="rect">
            <a:avLst/>
          </a:prstGeom>
          <a:solidFill>
            <a:srgbClr val="18203B"/>
          </a:solidFill>
          <a:ln w="15875">
            <a:noFill/>
            <a:miter lim="800000"/>
            <a:headEnd/>
            <a:tailEnd/>
          </a:ln>
        </p:spPr>
        <p:txBody>
          <a:bodyPr wrap="none" anchor="ctr"/>
          <a:lstStyle/>
          <a:p>
            <a:pPr eaLnBrk="0" fontAlgn="base" hangingPunct="0">
              <a:spcBef>
                <a:spcPct val="0"/>
              </a:spcBef>
              <a:spcAft>
                <a:spcPct val="0"/>
              </a:spcAft>
            </a:pPr>
            <a:endParaRPr lang="en-US" sz="2000" dirty="0">
              <a:solidFill>
                <a:srgbClr val="000000"/>
              </a:solidFill>
              <a:latin typeface="Times" pitchFamily="18" charset="0"/>
            </a:endParaRPr>
          </a:p>
        </p:txBody>
      </p:sp>
      <p:sp>
        <p:nvSpPr>
          <p:cNvPr id="7" name="Title 6"/>
          <p:cNvSpPr>
            <a:spLocks noGrp="1"/>
          </p:cNvSpPr>
          <p:nvPr>
            <p:ph type="title"/>
          </p:nvPr>
        </p:nvSpPr>
        <p:spPr/>
        <p:txBody>
          <a:bodyPr/>
          <a:lstStyle/>
          <a:p>
            <a:r>
              <a:rPr lang="en-US" dirty="0" smtClean="0"/>
              <a:t>Lesson 3:</a:t>
            </a:r>
            <a:br>
              <a:rPr lang="en-US" dirty="0" smtClean="0"/>
            </a:br>
            <a:r>
              <a:rPr lang="en-US" dirty="0" smtClean="0"/>
              <a:t>Notification and </a:t>
            </a:r>
            <a:br>
              <a:rPr lang="en-US" dirty="0" smtClean="0"/>
            </a:br>
            <a:r>
              <a:rPr lang="en-US" dirty="0" smtClean="0"/>
              <a:t>Scene Size-Up</a:t>
            </a:r>
            <a:endParaRPr lang="en-US" dirty="0"/>
          </a:p>
        </p:txBody>
      </p:sp>
      <p:sp>
        <p:nvSpPr>
          <p:cNvPr id="3" name="Footer Placeholder 2"/>
          <p:cNvSpPr>
            <a:spLocks noGrp="1"/>
          </p:cNvSpPr>
          <p:nvPr>
            <p:ph type="ftr" sz="quarter" idx="3"/>
          </p:nvPr>
        </p:nvSpPr>
        <p:spPr/>
        <p:txBody>
          <a:bodyPr/>
          <a:lstStyle/>
          <a:p>
            <a:pPr eaLnBrk="0" fontAlgn="base" hangingPunct="0">
              <a:spcBef>
                <a:spcPct val="0"/>
              </a:spcBef>
              <a:spcAft>
                <a:spcPct val="0"/>
              </a:spcAft>
            </a:pPr>
            <a:endParaRPr lang="en-US" dirty="0"/>
          </a:p>
        </p:txBody>
      </p:sp>
      <p:sp>
        <p:nvSpPr>
          <p:cNvPr id="8" name="Slide Number Placeholder 5"/>
          <p:cNvSpPr>
            <a:spLocks noGrp="1"/>
          </p:cNvSpPr>
          <p:nvPr>
            <p:ph type="sldNum" sz="quarter" idx="4"/>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20</a:t>
            </a:fld>
            <a:endParaRPr lang="en-US"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1" r="618" b="21187"/>
          <a:stretch/>
        </p:blipFill>
        <p:spPr>
          <a:xfrm>
            <a:off x="7376707" y="1053694"/>
            <a:ext cx="1772056" cy="1048156"/>
          </a:xfrm>
          <a:prstGeom prst="rect">
            <a:avLst/>
          </a:prstGeom>
          <a:ln>
            <a:noFill/>
          </a:ln>
        </p:spPr>
      </p:pic>
    </p:spTree>
    <p:extLst>
      <p:ext uri="{BB962C8B-B14F-4D97-AF65-F5344CB8AC3E}">
        <p14:creationId xmlns:p14="http://schemas.microsoft.com/office/powerpoint/2010/main" val="1713940250"/>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Lesson Objectives</a:t>
            </a:r>
            <a:endParaRPr lang="en-US" dirty="0"/>
          </a:p>
        </p:txBody>
      </p:sp>
      <p:sp>
        <p:nvSpPr>
          <p:cNvPr id="6" name="Content Placeholder 5"/>
          <p:cNvSpPr>
            <a:spLocks noGrp="1"/>
          </p:cNvSpPr>
          <p:nvPr>
            <p:ph idx="1"/>
          </p:nvPr>
        </p:nvSpPr>
        <p:spPr>
          <a:xfrm>
            <a:off x="365760" y="1353312"/>
            <a:ext cx="8412480" cy="4846320"/>
          </a:xfrm>
        </p:spPr>
        <p:txBody>
          <a:bodyPr>
            <a:normAutofit fontScale="85000" lnSpcReduction="20000"/>
          </a:bodyPr>
          <a:lstStyle/>
          <a:p>
            <a:pPr marL="0" indent="0">
              <a:buNone/>
            </a:pPr>
            <a:r>
              <a:rPr lang="en-US" dirty="0"/>
              <a:t>At the conclusion of this lesson, </a:t>
            </a:r>
            <a:r>
              <a:rPr lang="en-US" dirty="0" smtClean="0"/>
              <a:t>participants will be </a:t>
            </a:r>
            <a:r>
              <a:rPr lang="en-US" dirty="0"/>
              <a:t>able </a:t>
            </a:r>
            <a:r>
              <a:rPr lang="en-US" dirty="0" smtClean="0"/>
              <a:t>to: </a:t>
            </a:r>
          </a:p>
          <a:p>
            <a:pPr marL="514350" indent="-514350">
              <a:buFont typeface="+mj-lt"/>
              <a:buAutoNum type="arabicPeriod"/>
            </a:pPr>
            <a:r>
              <a:rPr lang="en-US" dirty="0" smtClean="0"/>
              <a:t>Recognize the important role public safety communications centers play in incident response</a:t>
            </a:r>
          </a:p>
          <a:p>
            <a:pPr marL="514350" indent="-514350">
              <a:buFont typeface="+mj-lt"/>
              <a:buAutoNum type="arabicPeriod"/>
            </a:pPr>
            <a:r>
              <a:rPr lang="en-US" dirty="0" smtClean="0"/>
              <a:t>Describe the notification and verification process</a:t>
            </a:r>
          </a:p>
          <a:p>
            <a:pPr marL="514350" indent="-514350">
              <a:buFont typeface="+mj-lt"/>
              <a:buAutoNum type="arabicPeriod"/>
            </a:pPr>
            <a:r>
              <a:rPr lang="en-US" dirty="0"/>
              <a:t>Recall the typical responsibilities of a </a:t>
            </a:r>
            <a:r>
              <a:rPr lang="en-US" dirty="0" smtClean="0"/>
              <a:t>Transportation Management Center (TMC)</a:t>
            </a:r>
          </a:p>
          <a:p>
            <a:pPr marL="514350" indent="-514350">
              <a:buFont typeface="+mj-lt"/>
              <a:buAutoNum type="arabicPeriod"/>
            </a:pPr>
            <a:r>
              <a:rPr lang="en-US" dirty="0" smtClean="0"/>
              <a:t>List the key information that should be included in a scene size-up report</a:t>
            </a:r>
          </a:p>
          <a:p>
            <a:pPr marL="514350" indent="-514350">
              <a:buFont typeface="+mj-lt"/>
              <a:buAutoNum type="arabicPeriod"/>
            </a:pPr>
            <a:endParaRPr lang="en-US" dirty="0"/>
          </a:p>
        </p:txBody>
      </p:sp>
      <p:sp>
        <p:nvSpPr>
          <p:cNvPr id="2" name="Footer Placeholder 1"/>
          <p:cNvSpPr>
            <a:spLocks noGrp="1"/>
          </p:cNvSpPr>
          <p:nvPr>
            <p:ph type="ftr" sz="quarter" idx="3"/>
          </p:nvPr>
        </p:nvSpPr>
        <p:spPr/>
        <p:txBody>
          <a:bodyPr/>
          <a:lstStyle/>
          <a:p>
            <a:pPr eaLnBrk="0" fontAlgn="base" hangingPunct="0">
              <a:spcBef>
                <a:spcPct val="0"/>
              </a:spcBef>
              <a:spcAft>
                <a:spcPct val="0"/>
              </a:spcAft>
            </a:pPr>
            <a:endParaRPr lang="en-US" dirty="0"/>
          </a:p>
        </p:txBody>
      </p:sp>
      <p:sp>
        <p:nvSpPr>
          <p:cNvPr id="8" name="TextBox 7"/>
          <p:cNvSpPr txBox="1"/>
          <p:nvPr/>
        </p:nvSpPr>
        <p:spPr>
          <a:xfrm>
            <a:off x="0" y="184773"/>
            <a:ext cx="2212848" cy="553998"/>
          </a:xfrm>
          <a:prstGeom prst="rect">
            <a:avLst/>
          </a:prstGeom>
          <a:noFill/>
        </p:spPr>
        <p:txBody>
          <a:bodyPr wrap="square" rtlCol="0" anchor="ctr">
            <a:spAutoFit/>
          </a:bodyPr>
          <a:lstStyle/>
          <a:p>
            <a:pPr algn="ctr"/>
            <a:r>
              <a:rPr lang="en-US" sz="3000" dirty="0" smtClean="0">
                <a:solidFill>
                  <a:schemeClr val="bg1"/>
                </a:solidFill>
              </a:rPr>
              <a:t>Lesson</a:t>
            </a:r>
            <a:r>
              <a:rPr lang="en-US" sz="3000" baseline="0" dirty="0" smtClean="0">
                <a:solidFill>
                  <a:schemeClr val="bg1"/>
                </a:solidFill>
              </a:rPr>
              <a:t> 3</a:t>
            </a:r>
            <a:endParaRPr lang="en-US" sz="3000" dirty="0">
              <a:solidFill>
                <a:schemeClr val="bg1"/>
              </a:solidFill>
            </a:endParaRPr>
          </a:p>
        </p:txBody>
      </p:sp>
      <p:sp>
        <p:nvSpPr>
          <p:cNvPr id="9" name="Slide Number Placeholder 5"/>
          <p:cNvSpPr>
            <a:spLocks noGrp="1"/>
          </p:cNvSpPr>
          <p:nvPr>
            <p:ph type="sldNum" sz="quarter" idx="4"/>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21</a:t>
            </a:fld>
            <a:endParaRPr lang="en-US" dirty="0"/>
          </a:p>
        </p:txBody>
      </p:sp>
    </p:spTree>
    <p:extLst>
      <p:ext uri="{BB962C8B-B14F-4D97-AF65-F5344CB8AC3E}">
        <p14:creationId xmlns:p14="http://schemas.microsoft.com/office/powerpoint/2010/main" val="1186246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Safety</a:t>
            </a:r>
            <a:br>
              <a:rPr lang="en-US" dirty="0" smtClean="0"/>
            </a:br>
            <a:r>
              <a:rPr lang="en-US" dirty="0" smtClean="0"/>
              <a:t>Communications Centers</a:t>
            </a:r>
            <a:endParaRPr lang="en-US" dirty="0"/>
          </a:p>
        </p:txBody>
      </p:sp>
      <p:sp>
        <p:nvSpPr>
          <p:cNvPr id="3" name="Content Placeholder 2"/>
          <p:cNvSpPr>
            <a:spLocks noGrp="1"/>
          </p:cNvSpPr>
          <p:nvPr>
            <p:ph idx="1"/>
          </p:nvPr>
        </p:nvSpPr>
        <p:spPr>
          <a:xfrm>
            <a:off x="365760" y="1219200"/>
            <a:ext cx="8412480" cy="2743200"/>
          </a:xfrm>
        </p:spPr>
        <p:txBody>
          <a:bodyPr>
            <a:normAutofit fontScale="92500" lnSpcReduction="10000"/>
          </a:bodyPr>
          <a:lstStyle/>
          <a:p>
            <a:r>
              <a:rPr lang="en-US" dirty="0"/>
              <a:t>Telecommunicators are often the first to receive notification of an incident and are responsible for:</a:t>
            </a:r>
          </a:p>
          <a:p>
            <a:pPr lvl="1"/>
            <a:r>
              <a:rPr lang="en-US" dirty="0"/>
              <a:t>Providing a basic assessment of the situation</a:t>
            </a:r>
          </a:p>
          <a:p>
            <a:pPr lvl="1"/>
            <a:r>
              <a:rPr lang="en-US" dirty="0"/>
              <a:t>Dispatching an appropriate response based on their knowledge of available resources </a:t>
            </a:r>
          </a:p>
          <a:p>
            <a:endParaRPr lang="en-US" dirty="0"/>
          </a:p>
        </p:txBody>
      </p:sp>
      <p:sp>
        <p:nvSpPr>
          <p:cNvPr id="6" name="Footer Placeholder 5"/>
          <p:cNvSpPr>
            <a:spLocks noGrp="1"/>
          </p:cNvSpPr>
          <p:nvPr>
            <p:ph type="ftr" sz="quarter" idx="3"/>
          </p:nvPr>
        </p:nvSpPr>
        <p:spPr/>
        <p:txBody>
          <a:bodyPr/>
          <a:lstStyle/>
          <a:p>
            <a:pPr eaLnBrk="0" fontAlgn="base" hangingPunct="0">
              <a:spcBef>
                <a:spcPct val="0"/>
              </a:spcBef>
              <a:spcAft>
                <a:spcPct val="0"/>
              </a:spcAft>
            </a:pPr>
            <a:r>
              <a:rPr lang="en-US" dirty="0" smtClean="0"/>
              <a:t>Photo Courtesy of the North Carolina Highway Patrol</a:t>
            </a:r>
            <a:endParaRPr lang="en-US" dirty="0"/>
          </a:p>
        </p:txBody>
      </p:sp>
      <p:sp>
        <p:nvSpPr>
          <p:cNvPr id="8" name="TextBox 7"/>
          <p:cNvSpPr txBox="1"/>
          <p:nvPr/>
        </p:nvSpPr>
        <p:spPr>
          <a:xfrm>
            <a:off x="0" y="184773"/>
            <a:ext cx="2212848" cy="553998"/>
          </a:xfrm>
          <a:prstGeom prst="rect">
            <a:avLst/>
          </a:prstGeom>
          <a:noFill/>
        </p:spPr>
        <p:txBody>
          <a:bodyPr wrap="square" rtlCol="0" anchor="ctr">
            <a:spAutoFit/>
          </a:bodyPr>
          <a:lstStyle/>
          <a:p>
            <a:pPr algn="ctr"/>
            <a:r>
              <a:rPr lang="en-US" sz="3000" dirty="0" smtClean="0">
                <a:solidFill>
                  <a:schemeClr val="bg1"/>
                </a:solidFill>
              </a:rPr>
              <a:t>Lesson</a:t>
            </a:r>
            <a:r>
              <a:rPr lang="en-US" sz="3000" baseline="0" dirty="0" smtClean="0">
                <a:solidFill>
                  <a:schemeClr val="bg1"/>
                </a:solidFill>
              </a:rPr>
              <a:t> 3</a:t>
            </a:r>
            <a:endParaRPr lang="en-US" sz="3000" dirty="0">
              <a:solidFill>
                <a:schemeClr val="bg1"/>
              </a:solidFill>
            </a:endParaRPr>
          </a:p>
        </p:txBody>
      </p:sp>
      <p:sp>
        <p:nvSpPr>
          <p:cNvPr id="9" name="Slide Number Placeholder 5"/>
          <p:cNvSpPr>
            <a:spLocks noGrp="1"/>
          </p:cNvSpPr>
          <p:nvPr>
            <p:ph type="sldNum" sz="quarter" idx="4"/>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22</a:t>
            </a:fld>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35962" b="28534"/>
          <a:stretch/>
        </p:blipFill>
        <p:spPr>
          <a:xfrm>
            <a:off x="0" y="4048124"/>
            <a:ext cx="9144000" cy="2434821"/>
          </a:xfrm>
          <a:prstGeom prst="rect">
            <a:avLst/>
          </a:prstGeom>
        </p:spPr>
      </p:pic>
    </p:spTree>
    <p:extLst>
      <p:ext uri="{BB962C8B-B14F-4D97-AF65-F5344CB8AC3E}">
        <p14:creationId xmlns:p14="http://schemas.microsoft.com/office/powerpoint/2010/main" val="17900477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Verification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Verification involves collecting sufficient information on the nature of the incident including identifying:</a:t>
            </a:r>
          </a:p>
          <a:p>
            <a:pPr lvl="1"/>
            <a:r>
              <a:rPr lang="en-US" dirty="0" smtClean="0"/>
              <a:t>Type and level of incident </a:t>
            </a:r>
          </a:p>
          <a:p>
            <a:pPr lvl="1"/>
            <a:r>
              <a:rPr lang="en-US" dirty="0" smtClean="0"/>
              <a:t>Exact physical location</a:t>
            </a:r>
          </a:p>
          <a:p>
            <a:pPr lvl="1"/>
            <a:r>
              <a:rPr lang="en-US" dirty="0" smtClean="0"/>
              <a:t>Number of vehicles involved </a:t>
            </a:r>
          </a:p>
          <a:p>
            <a:pPr lvl="2"/>
            <a:r>
              <a:rPr lang="en-US" dirty="0" smtClean="0"/>
              <a:t>Color and type if possible</a:t>
            </a:r>
          </a:p>
          <a:p>
            <a:pPr lvl="1"/>
            <a:r>
              <a:rPr lang="en-US" dirty="0" smtClean="0"/>
              <a:t>Lanes affected</a:t>
            </a:r>
          </a:p>
          <a:p>
            <a:pPr lvl="1"/>
            <a:r>
              <a:rPr lang="en-US" dirty="0" smtClean="0"/>
              <a:t>Injuries, entrapment</a:t>
            </a:r>
          </a:p>
        </p:txBody>
      </p:sp>
      <p:sp>
        <p:nvSpPr>
          <p:cNvPr id="5" name="Footer Placeholder 4"/>
          <p:cNvSpPr>
            <a:spLocks noGrp="1"/>
          </p:cNvSpPr>
          <p:nvPr>
            <p:ph type="ftr" sz="quarter" idx="3"/>
          </p:nvPr>
        </p:nvSpPr>
        <p:spPr/>
        <p:txBody>
          <a:bodyPr/>
          <a:lstStyle/>
          <a:p>
            <a:pPr eaLnBrk="0" fontAlgn="base" hangingPunct="0">
              <a:spcBef>
                <a:spcPct val="0"/>
              </a:spcBef>
              <a:spcAft>
                <a:spcPct val="0"/>
              </a:spcAft>
            </a:pPr>
            <a:endParaRPr lang="en-US" dirty="0"/>
          </a:p>
        </p:txBody>
      </p:sp>
      <p:sp>
        <p:nvSpPr>
          <p:cNvPr id="7" name="TextBox 6"/>
          <p:cNvSpPr txBox="1"/>
          <p:nvPr/>
        </p:nvSpPr>
        <p:spPr>
          <a:xfrm>
            <a:off x="0" y="184773"/>
            <a:ext cx="2212848" cy="553998"/>
          </a:xfrm>
          <a:prstGeom prst="rect">
            <a:avLst/>
          </a:prstGeom>
          <a:noFill/>
        </p:spPr>
        <p:txBody>
          <a:bodyPr wrap="square" rtlCol="0" anchor="ctr">
            <a:spAutoFit/>
          </a:bodyPr>
          <a:lstStyle/>
          <a:p>
            <a:pPr algn="ctr"/>
            <a:r>
              <a:rPr lang="en-US" sz="3000" dirty="0" smtClean="0">
                <a:solidFill>
                  <a:schemeClr val="bg1"/>
                </a:solidFill>
              </a:rPr>
              <a:t>Lesson</a:t>
            </a:r>
            <a:r>
              <a:rPr lang="en-US" sz="3000" baseline="0" dirty="0" smtClean="0">
                <a:solidFill>
                  <a:schemeClr val="bg1"/>
                </a:solidFill>
              </a:rPr>
              <a:t> 3</a:t>
            </a:r>
            <a:endParaRPr lang="en-US" sz="3000" dirty="0">
              <a:solidFill>
                <a:schemeClr val="bg1"/>
              </a:solidFill>
            </a:endParaRPr>
          </a:p>
        </p:txBody>
      </p:sp>
      <p:sp>
        <p:nvSpPr>
          <p:cNvPr id="8" name="Slide Number Placeholder 5"/>
          <p:cNvSpPr>
            <a:spLocks noGrp="1"/>
          </p:cNvSpPr>
          <p:nvPr>
            <p:ph type="sldNum" sz="quarter" idx="4"/>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23</a:t>
            </a:fld>
            <a:endParaRPr lang="en-US" dirty="0"/>
          </a:p>
        </p:txBody>
      </p:sp>
    </p:spTree>
    <p:extLst>
      <p:ext uri="{BB962C8B-B14F-4D97-AF65-F5344CB8AC3E}">
        <p14:creationId xmlns:p14="http://schemas.microsoft.com/office/powerpoint/2010/main" val="266442409"/>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Transportation Management Centers (TMCs)</a:t>
            </a:r>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990600"/>
            <a:ext cx="9144000" cy="548640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3"/>
          </p:nvPr>
        </p:nvSpPr>
        <p:spPr/>
        <p:txBody>
          <a:bodyPr/>
          <a:lstStyle/>
          <a:p>
            <a:pPr eaLnBrk="0" fontAlgn="base" hangingPunct="0">
              <a:spcBef>
                <a:spcPct val="0"/>
              </a:spcBef>
              <a:spcAft>
                <a:spcPct val="0"/>
              </a:spcAft>
            </a:pPr>
            <a:r>
              <a:rPr lang="en-US" dirty="0" smtClean="0"/>
              <a:t>Photo courtesy of the North Carolina Department of Transportation (NCDOT)</a:t>
            </a:r>
            <a:endParaRPr lang="en-US" dirty="0"/>
          </a:p>
        </p:txBody>
      </p:sp>
      <p:sp>
        <p:nvSpPr>
          <p:cNvPr id="7" name="TextBox 6"/>
          <p:cNvSpPr txBox="1"/>
          <p:nvPr/>
        </p:nvSpPr>
        <p:spPr>
          <a:xfrm>
            <a:off x="0" y="184773"/>
            <a:ext cx="2212848" cy="553998"/>
          </a:xfrm>
          <a:prstGeom prst="rect">
            <a:avLst/>
          </a:prstGeom>
          <a:noFill/>
        </p:spPr>
        <p:txBody>
          <a:bodyPr wrap="square" rtlCol="0" anchor="ctr">
            <a:spAutoFit/>
          </a:bodyPr>
          <a:lstStyle/>
          <a:p>
            <a:pPr algn="ctr"/>
            <a:r>
              <a:rPr lang="en-US" sz="3000" dirty="0" smtClean="0">
                <a:solidFill>
                  <a:schemeClr val="bg1"/>
                </a:solidFill>
              </a:rPr>
              <a:t>Lesson</a:t>
            </a:r>
            <a:r>
              <a:rPr lang="en-US" sz="3000" baseline="0" dirty="0" smtClean="0">
                <a:solidFill>
                  <a:schemeClr val="bg1"/>
                </a:solidFill>
              </a:rPr>
              <a:t> 3</a:t>
            </a:r>
            <a:endParaRPr lang="en-US" sz="3000" dirty="0">
              <a:solidFill>
                <a:schemeClr val="bg1"/>
              </a:solidFill>
            </a:endParaRPr>
          </a:p>
        </p:txBody>
      </p:sp>
      <p:sp>
        <p:nvSpPr>
          <p:cNvPr id="8" name="Slide Number Placeholder 5"/>
          <p:cNvSpPr>
            <a:spLocks noGrp="1"/>
          </p:cNvSpPr>
          <p:nvPr>
            <p:ph type="sldNum" sz="quarter" idx="4"/>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24</a:t>
            </a:fld>
            <a:endParaRPr lang="en-US" dirty="0"/>
          </a:p>
        </p:txBody>
      </p:sp>
    </p:spTree>
    <p:extLst>
      <p:ext uri="{BB962C8B-B14F-4D97-AF65-F5344CB8AC3E}">
        <p14:creationId xmlns:p14="http://schemas.microsoft.com/office/powerpoint/2010/main" val="20223570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Determining the Incident Location</a:t>
            </a:r>
            <a:endParaRPr lang="en-US" dirty="0"/>
          </a:p>
        </p:txBody>
      </p:sp>
      <p:sp>
        <p:nvSpPr>
          <p:cNvPr id="3" name="Content Placeholder 2"/>
          <p:cNvSpPr>
            <a:spLocks noGrp="1"/>
          </p:cNvSpPr>
          <p:nvPr>
            <p:ph idx="1"/>
          </p:nvPr>
        </p:nvSpPr>
        <p:spPr>
          <a:xfrm>
            <a:off x="365760" y="1353312"/>
            <a:ext cx="7040880" cy="4754880"/>
          </a:xfrm>
        </p:spPr>
        <p:txBody>
          <a:bodyPr>
            <a:normAutofit fontScale="92500" lnSpcReduction="20000"/>
          </a:bodyPr>
          <a:lstStyle/>
          <a:p>
            <a:r>
              <a:rPr lang="en-US" dirty="0"/>
              <a:t>Telecommunicators should:</a:t>
            </a:r>
          </a:p>
          <a:p>
            <a:pPr lvl="1"/>
            <a:r>
              <a:rPr lang="en-US" dirty="0"/>
              <a:t>Ask the calling party to identify the specific geographic location of the incident, referencing highway mile markers, nearest exit/entrance ramp signs, etc.</a:t>
            </a:r>
          </a:p>
          <a:p>
            <a:pPr lvl="1"/>
            <a:r>
              <a:rPr lang="en-US" dirty="0"/>
              <a:t>If applicable, advise motorists of the </a:t>
            </a:r>
            <a:r>
              <a:rPr lang="en-US" dirty="0" smtClean="0"/>
              <a:t>Driver Removal Law </a:t>
            </a:r>
            <a:r>
              <a:rPr lang="en-US" dirty="0"/>
              <a:t>and instruct them to move vehicles off the roadway if there are no injuries</a:t>
            </a:r>
          </a:p>
          <a:p>
            <a:r>
              <a:rPr lang="en-US" dirty="0"/>
              <a:t>Once verified, responders </a:t>
            </a:r>
            <a:r>
              <a:rPr lang="en-US" dirty="0" smtClean="0"/>
              <a:t>are dispatched to </a:t>
            </a:r>
            <a:r>
              <a:rPr lang="en-US" dirty="0"/>
              <a:t>respond</a:t>
            </a:r>
          </a:p>
          <a:p>
            <a:endParaRPr lang="en-US" dirty="0"/>
          </a:p>
        </p:txBody>
      </p:sp>
      <p:sp>
        <p:nvSpPr>
          <p:cNvPr id="7" name="Footer Placeholder 6"/>
          <p:cNvSpPr>
            <a:spLocks noGrp="1"/>
          </p:cNvSpPr>
          <p:nvPr>
            <p:ph type="ftr" sz="quarter" idx="3"/>
          </p:nvPr>
        </p:nvSpPr>
        <p:spPr/>
        <p:txBody>
          <a:bodyPr/>
          <a:lstStyle/>
          <a:p>
            <a:pPr eaLnBrk="0" fontAlgn="base" hangingPunct="0">
              <a:spcBef>
                <a:spcPct val="0"/>
              </a:spcBef>
              <a:spcAft>
                <a:spcPct val="0"/>
              </a:spcAft>
            </a:pPr>
            <a:endParaRPr lang="en-US" dirty="0"/>
          </a:p>
        </p:txBody>
      </p:sp>
      <p:sp>
        <p:nvSpPr>
          <p:cNvPr id="9" name="TextBox 8"/>
          <p:cNvSpPr txBox="1"/>
          <p:nvPr/>
        </p:nvSpPr>
        <p:spPr>
          <a:xfrm>
            <a:off x="0" y="184773"/>
            <a:ext cx="2212848" cy="553998"/>
          </a:xfrm>
          <a:prstGeom prst="rect">
            <a:avLst/>
          </a:prstGeom>
          <a:noFill/>
        </p:spPr>
        <p:txBody>
          <a:bodyPr wrap="square" rtlCol="0" anchor="ctr">
            <a:spAutoFit/>
          </a:bodyPr>
          <a:lstStyle/>
          <a:p>
            <a:pPr algn="ctr"/>
            <a:r>
              <a:rPr lang="en-US" sz="3000" dirty="0" smtClean="0">
                <a:solidFill>
                  <a:schemeClr val="bg1"/>
                </a:solidFill>
              </a:rPr>
              <a:t>Lesson</a:t>
            </a:r>
            <a:r>
              <a:rPr lang="en-US" sz="3000" baseline="0" dirty="0" smtClean="0">
                <a:solidFill>
                  <a:schemeClr val="bg1"/>
                </a:solidFill>
              </a:rPr>
              <a:t> 3</a:t>
            </a:r>
            <a:endParaRPr lang="en-US" sz="3000" dirty="0">
              <a:solidFill>
                <a:schemeClr val="bg1"/>
              </a:solidFill>
            </a:endParaRPr>
          </a:p>
        </p:txBody>
      </p:sp>
      <p:sp>
        <p:nvSpPr>
          <p:cNvPr id="10" name="Slide Number Placeholder 5"/>
          <p:cNvSpPr>
            <a:spLocks noGrp="1"/>
          </p:cNvSpPr>
          <p:nvPr>
            <p:ph type="sldNum" sz="quarter" idx="4"/>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25</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990600"/>
            <a:ext cx="13716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41303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Initial/Windshield Size-Up</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Upon first arriving on-scene, an initial or windshield size-up report should be provided</a:t>
            </a:r>
          </a:p>
          <a:p>
            <a:pPr lvl="1"/>
            <a:r>
              <a:rPr lang="en-US" dirty="0" smtClean="0"/>
              <a:t>Confirmation of geographical location</a:t>
            </a:r>
          </a:p>
          <a:p>
            <a:pPr lvl="1"/>
            <a:r>
              <a:rPr lang="en-US" dirty="0" smtClean="0"/>
              <a:t>Preliminary analysis of current situation</a:t>
            </a:r>
          </a:p>
          <a:p>
            <a:pPr lvl="1"/>
            <a:r>
              <a:rPr lang="en-US" dirty="0" smtClean="0"/>
              <a:t>Actions required to mitigate the situation</a:t>
            </a:r>
          </a:p>
          <a:p>
            <a:pPr lvl="1"/>
            <a:r>
              <a:rPr lang="en-US" dirty="0"/>
              <a:t>R</a:t>
            </a:r>
            <a:r>
              <a:rPr lang="en-US" dirty="0" smtClean="0"/>
              <a:t>esources required to support those actions</a:t>
            </a:r>
          </a:p>
          <a:p>
            <a:r>
              <a:rPr lang="en-US" dirty="0" smtClean="0"/>
              <a:t>Should take into consideration any unique safety situations apparent to responders as they arrive on-scene</a:t>
            </a:r>
            <a:endParaRPr lang="en-US" dirty="0"/>
          </a:p>
        </p:txBody>
      </p:sp>
      <p:sp>
        <p:nvSpPr>
          <p:cNvPr id="5" name="Footer Placeholder 4"/>
          <p:cNvSpPr>
            <a:spLocks noGrp="1"/>
          </p:cNvSpPr>
          <p:nvPr>
            <p:ph type="ftr" sz="quarter" idx="3"/>
          </p:nvPr>
        </p:nvSpPr>
        <p:spPr/>
        <p:txBody>
          <a:bodyPr/>
          <a:lstStyle/>
          <a:p>
            <a:pPr eaLnBrk="0" fontAlgn="base" hangingPunct="0">
              <a:spcBef>
                <a:spcPct val="0"/>
              </a:spcBef>
              <a:spcAft>
                <a:spcPct val="0"/>
              </a:spcAft>
            </a:pPr>
            <a:endParaRPr lang="en-US" dirty="0"/>
          </a:p>
        </p:txBody>
      </p:sp>
      <p:sp>
        <p:nvSpPr>
          <p:cNvPr id="6" name="TextBox 5"/>
          <p:cNvSpPr txBox="1"/>
          <p:nvPr/>
        </p:nvSpPr>
        <p:spPr>
          <a:xfrm>
            <a:off x="0" y="184773"/>
            <a:ext cx="2212848" cy="553998"/>
          </a:xfrm>
          <a:prstGeom prst="rect">
            <a:avLst/>
          </a:prstGeom>
          <a:noFill/>
        </p:spPr>
        <p:txBody>
          <a:bodyPr wrap="square" rtlCol="0" anchor="ctr">
            <a:spAutoFit/>
          </a:bodyPr>
          <a:lstStyle/>
          <a:p>
            <a:pPr algn="ctr"/>
            <a:r>
              <a:rPr lang="en-US" sz="3000" dirty="0" smtClean="0">
                <a:solidFill>
                  <a:schemeClr val="bg1"/>
                </a:solidFill>
              </a:rPr>
              <a:t>Lesson</a:t>
            </a:r>
            <a:r>
              <a:rPr lang="en-US" sz="3000" baseline="0" dirty="0" smtClean="0">
                <a:solidFill>
                  <a:schemeClr val="bg1"/>
                </a:solidFill>
              </a:rPr>
              <a:t> 3</a:t>
            </a:r>
            <a:endParaRPr lang="en-US" sz="3000" dirty="0">
              <a:solidFill>
                <a:schemeClr val="bg1"/>
              </a:solidFill>
            </a:endParaRPr>
          </a:p>
        </p:txBody>
      </p:sp>
      <p:sp>
        <p:nvSpPr>
          <p:cNvPr id="8" name="Slide Number Placeholder 5"/>
          <p:cNvSpPr>
            <a:spLocks noGrp="1"/>
          </p:cNvSpPr>
          <p:nvPr>
            <p:ph type="sldNum" sz="quarter" idx="4"/>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26</a:t>
            </a:fld>
            <a:endParaRPr lang="en-US" dirty="0"/>
          </a:p>
        </p:txBody>
      </p:sp>
    </p:spTree>
    <p:extLst>
      <p:ext uri="{BB962C8B-B14F-4D97-AF65-F5344CB8AC3E}">
        <p14:creationId xmlns:p14="http://schemas.microsoft.com/office/powerpoint/2010/main" val="36976031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sz="2600" smtClean="0"/>
              <a:t>What Is Your Windshield Size-Up Report?</a:t>
            </a:r>
          </a:p>
        </p:txBody>
      </p:sp>
      <p:sp>
        <p:nvSpPr>
          <p:cNvPr id="12291" name="Footer Placeholder 3"/>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endParaRPr lang="en-US" smtClean="0">
              <a:solidFill>
                <a:srgbClr val="FFFFFF"/>
              </a:solidFill>
              <a:latin typeface="Century Gothic" pitchFamily="34" charset="0"/>
            </a:endParaRPr>
          </a:p>
        </p:txBody>
      </p:sp>
      <p:sp>
        <p:nvSpPr>
          <p:cNvPr id="12292" name="TextBox 7"/>
          <p:cNvSpPr txBox="1">
            <a:spLocks noChangeArrowheads="1"/>
          </p:cNvSpPr>
          <p:nvPr/>
        </p:nvSpPr>
        <p:spPr bwMode="auto">
          <a:xfrm>
            <a:off x="0" y="184150"/>
            <a:ext cx="22129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fontAlgn="base" hangingPunct="1">
              <a:spcBef>
                <a:spcPct val="0"/>
              </a:spcBef>
              <a:spcAft>
                <a:spcPct val="0"/>
              </a:spcAft>
            </a:pPr>
            <a:r>
              <a:rPr lang="en-US" sz="3000" smtClean="0">
                <a:solidFill>
                  <a:srgbClr val="FFFFFF"/>
                </a:solidFill>
                <a:latin typeface="Century Gothic" pitchFamily="34" charset="0"/>
              </a:rPr>
              <a:t>Lesson 3</a:t>
            </a:r>
          </a:p>
        </p:txBody>
      </p:sp>
      <p:sp>
        <p:nvSpPr>
          <p:cNvPr id="12293" name="Slide Number Placeholder 5"/>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mtClean="0">
                <a:solidFill>
                  <a:srgbClr val="FFFFFF"/>
                </a:solidFill>
                <a:latin typeface="Century Gothic" pitchFamily="34" charset="0"/>
              </a:rPr>
              <a:t>4H-</a:t>
            </a:r>
            <a:fld id="{A99B4B94-DED6-4368-A076-8E7E2298A7E3}" type="slidenum">
              <a:rPr lang="en-US" smtClean="0">
                <a:solidFill>
                  <a:srgbClr val="FFFFFF"/>
                </a:solidFill>
                <a:latin typeface="Century Gothic" pitchFamily="34" charset="0"/>
              </a:rPr>
              <a:pPr/>
              <a:t>27</a:t>
            </a:fld>
            <a:endParaRPr lang="en-US" smtClean="0">
              <a:solidFill>
                <a:srgbClr val="FFFFFF"/>
              </a:solidFill>
              <a:latin typeface="Century Gothic" pitchFamily="34" charset="0"/>
            </a:endParaRPr>
          </a:p>
        </p:txBody>
      </p:sp>
      <p:pic>
        <p:nvPicPr>
          <p:cNvPr id="12294" name="Picture 2"/>
          <p:cNvPicPr>
            <a:picLocks noChangeAspect="1" noChangeArrowheads="1"/>
          </p:cNvPicPr>
          <p:nvPr/>
        </p:nvPicPr>
        <p:blipFill>
          <a:blip r:embed="rId3">
            <a:extLst>
              <a:ext uri="{28A0092B-C50C-407E-A947-70E740481C1C}">
                <a14:useLocalDpi xmlns:a14="http://schemas.microsoft.com/office/drawing/2010/main" val="0"/>
              </a:ext>
            </a:extLst>
          </a:blip>
          <a:srcRect l="41800" t="4401" r="15399" b="10268"/>
          <a:stretch>
            <a:fillRect/>
          </a:stretch>
        </p:blipFill>
        <p:spPr bwMode="auto">
          <a:xfrm>
            <a:off x="4800600" y="990600"/>
            <a:ext cx="43434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6" name="Picture 8"/>
          <p:cNvPicPr>
            <a:picLocks noChangeAspect="1" noChangeArrowheads="1"/>
          </p:cNvPicPr>
          <p:nvPr/>
        </p:nvPicPr>
        <p:blipFill>
          <a:blip r:embed="rId4">
            <a:extLst>
              <a:ext uri="{28A0092B-C50C-407E-A947-70E740481C1C}">
                <a14:useLocalDpi xmlns:a14="http://schemas.microsoft.com/office/drawing/2010/main" val="0"/>
              </a:ext>
            </a:extLst>
          </a:blip>
          <a:srcRect l="56757" t="20273" r="10501" b="28442"/>
          <a:stretch>
            <a:fillRect/>
          </a:stretch>
        </p:blipFill>
        <p:spPr bwMode="auto">
          <a:xfrm>
            <a:off x="0" y="990600"/>
            <a:ext cx="43434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971550"/>
            <a:ext cx="4572000"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50" y="971550"/>
            <a:ext cx="5967413"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4191000"/>
            <a:ext cx="4572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76087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1229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2294"/>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229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29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2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 y="4462272"/>
            <a:ext cx="8412480" cy="1737360"/>
          </a:xfrm>
        </p:spPr>
        <p:txBody>
          <a:bodyPr>
            <a:normAutofit fontScale="85000" lnSpcReduction="20000"/>
          </a:bodyPr>
          <a:lstStyle/>
          <a:p>
            <a:pPr marL="0" indent="0">
              <a:buNone/>
            </a:pPr>
            <a:r>
              <a:rPr lang="en-US" b="1" dirty="0" smtClean="0">
                <a:solidFill>
                  <a:srgbClr val="A30000"/>
                </a:solidFill>
              </a:rPr>
              <a:t>Typical F/R Windshield Size-Up Report:</a:t>
            </a:r>
          </a:p>
          <a:p>
            <a:pPr marL="0" indent="0">
              <a:buNone/>
            </a:pPr>
            <a:r>
              <a:rPr lang="en-US" dirty="0"/>
              <a:t>“Unit one on-scene… Main Street… Minivan fully engulfed in </a:t>
            </a:r>
            <a:r>
              <a:rPr lang="en-US" dirty="0" smtClean="0"/>
              <a:t>flames in the right lane… The vehicle is leaking </a:t>
            </a:r>
            <a:r>
              <a:rPr lang="en-US" dirty="0"/>
              <a:t>fuel… Assuming Main Street command ”</a:t>
            </a:r>
          </a:p>
        </p:txBody>
      </p:sp>
      <p:sp>
        <p:nvSpPr>
          <p:cNvPr id="4" name="Footer Placeholder 3"/>
          <p:cNvSpPr>
            <a:spLocks noGrp="1"/>
          </p:cNvSpPr>
          <p:nvPr>
            <p:ph type="ftr" sz="quarter" idx="3"/>
          </p:nvPr>
        </p:nvSpPr>
        <p:spPr/>
        <p:txBody>
          <a:bodyPr/>
          <a:lstStyle/>
          <a:p>
            <a:pPr eaLnBrk="0" fontAlgn="base" hangingPunct="0">
              <a:spcBef>
                <a:spcPct val="0"/>
              </a:spcBef>
              <a:spcAft>
                <a:spcPct val="0"/>
              </a:spcAft>
            </a:pPr>
            <a:endParaRPr lang="en-US" dirty="0"/>
          </a:p>
        </p:txBody>
      </p:sp>
      <p:pic>
        <p:nvPicPr>
          <p:cNvPr id="9" name="Picture 2" descr="PB200027"/>
          <p:cNvPicPr>
            <a:picLocks noChangeAspect="1" noChangeArrowheads="1"/>
          </p:cNvPicPr>
          <p:nvPr/>
        </p:nvPicPr>
        <p:blipFill rotWithShape="1">
          <a:blip r:embed="rId3" cstate="screen"/>
          <a:srcRect t="21840" b="36687"/>
          <a:stretch/>
        </p:blipFill>
        <p:spPr bwMode="auto">
          <a:xfrm>
            <a:off x="0" y="990600"/>
            <a:ext cx="9144000" cy="3200400"/>
          </a:xfrm>
          <a:prstGeom prst="rect">
            <a:avLst/>
          </a:prstGeom>
          <a:noFill/>
          <a:ln w="9525">
            <a:noFill/>
            <a:miter lim="800000"/>
            <a:headEnd/>
            <a:tailEnd/>
          </a:ln>
        </p:spPr>
      </p:pic>
      <p:sp>
        <p:nvSpPr>
          <p:cNvPr id="7" name="TextBox 6"/>
          <p:cNvSpPr txBox="1"/>
          <p:nvPr/>
        </p:nvSpPr>
        <p:spPr>
          <a:xfrm>
            <a:off x="0" y="184773"/>
            <a:ext cx="2212848" cy="553998"/>
          </a:xfrm>
          <a:prstGeom prst="rect">
            <a:avLst/>
          </a:prstGeom>
          <a:noFill/>
        </p:spPr>
        <p:txBody>
          <a:bodyPr wrap="square" rtlCol="0" anchor="ctr">
            <a:spAutoFit/>
          </a:bodyPr>
          <a:lstStyle/>
          <a:p>
            <a:pPr algn="ctr"/>
            <a:r>
              <a:rPr lang="en-US" sz="3000" dirty="0" smtClean="0">
                <a:solidFill>
                  <a:schemeClr val="bg1"/>
                </a:solidFill>
              </a:rPr>
              <a:t>Lesson</a:t>
            </a:r>
            <a:r>
              <a:rPr lang="en-US" sz="3000" baseline="0" dirty="0" smtClean="0">
                <a:solidFill>
                  <a:schemeClr val="bg1"/>
                </a:solidFill>
              </a:rPr>
              <a:t> 3</a:t>
            </a:r>
            <a:endParaRPr lang="en-US" sz="3000" dirty="0">
              <a:solidFill>
                <a:schemeClr val="bg1"/>
              </a:solidFill>
            </a:endParaRPr>
          </a:p>
        </p:txBody>
      </p:sp>
      <p:sp>
        <p:nvSpPr>
          <p:cNvPr id="10" name="Slide Number Placeholder 5"/>
          <p:cNvSpPr>
            <a:spLocks noGrp="1"/>
          </p:cNvSpPr>
          <p:nvPr>
            <p:ph type="sldNum" sz="quarter" idx="4"/>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28</a:t>
            </a:fld>
            <a:endParaRPr lang="en-US" dirty="0"/>
          </a:p>
        </p:txBody>
      </p:sp>
      <p:sp>
        <p:nvSpPr>
          <p:cNvPr id="5" name="Title 4"/>
          <p:cNvSpPr>
            <a:spLocks noGrp="1"/>
          </p:cNvSpPr>
          <p:nvPr>
            <p:ph type="title"/>
          </p:nvPr>
        </p:nvSpPr>
        <p:spPr/>
        <p:txBody>
          <a:bodyPr/>
          <a:lstStyle/>
          <a:p>
            <a:r>
              <a:rPr lang="en-US" dirty="0" smtClean="0"/>
              <a:t>Initial/Windshield Size-Up</a:t>
            </a:r>
            <a:endParaRPr lang="en-US" dirty="0"/>
          </a:p>
        </p:txBody>
      </p:sp>
    </p:spTree>
    <p:extLst>
      <p:ext uri="{BB962C8B-B14F-4D97-AF65-F5344CB8AC3E}">
        <p14:creationId xmlns:p14="http://schemas.microsoft.com/office/powerpoint/2010/main" val="12821090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365760" y="1353312"/>
            <a:ext cx="8412480" cy="1828800"/>
          </a:xfrm>
          <a:prstGeom prst="roundRect">
            <a:avLst/>
          </a:prstGeom>
          <a:solidFill>
            <a:schemeClr val="bg1"/>
          </a:solidFill>
          <a:ln w="38100">
            <a:solidFill>
              <a:srgbClr val="A30000"/>
            </a:solidFill>
            <a:miter lim="800000"/>
            <a:headEnd/>
            <a:tailEnd/>
          </a:ln>
          <a:effectLst>
            <a:outerShdw blurRad="50800" dist="38100" dir="2700000" algn="tl" rotWithShape="0">
              <a:prstClr val="black">
                <a:alpha val="40000"/>
              </a:prstClr>
            </a:outerShdw>
          </a:effectLst>
        </p:spPr>
        <p:txBody>
          <a:bodyPr anchor="ctr"/>
          <a:lstStyle/>
          <a:p>
            <a:pPr eaLnBrk="0" fontAlgn="base" hangingPunct="0">
              <a:spcBef>
                <a:spcPct val="20000"/>
              </a:spcBef>
              <a:spcAft>
                <a:spcPct val="0"/>
              </a:spcAft>
              <a:defRPr/>
            </a:pPr>
            <a:r>
              <a:rPr lang="en-US" sz="2800" b="1" dirty="0">
                <a:solidFill>
                  <a:srgbClr val="A30000"/>
                </a:solidFill>
              </a:rPr>
              <a:t>Safe, Quick Clearance…</a:t>
            </a:r>
          </a:p>
          <a:p>
            <a:pPr algn="ctr" eaLnBrk="0" fontAlgn="base" hangingPunct="0">
              <a:spcBef>
                <a:spcPct val="20000"/>
              </a:spcBef>
              <a:spcAft>
                <a:spcPct val="0"/>
              </a:spcAft>
              <a:defRPr/>
            </a:pPr>
            <a:r>
              <a:rPr lang="en-US" sz="2400" dirty="0">
                <a:solidFill>
                  <a:srgbClr val="1C1C1C"/>
                </a:solidFill>
              </a:rPr>
              <a:t>Second of the three main NUG objectives, it is the practice of rapidly, </a:t>
            </a:r>
            <a:r>
              <a:rPr lang="en-US" sz="2400" dirty="0" smtClean="0">
                <a:solidFill>
                  <a:srgbClr val="1C1C1C"/>
                </a:solidFill>
              </a:rPr>
              <a:t>safely, </a:t>
            </a:r>
            <a:r>
              <a:rPr lang="en-US" sz="2400" dirty="0">
                <a:solidFill>
                  <a:srgbClr val="1C1C1C"/>
                </a:solidFill>
              </a:rPr>
              <a:t>and aggressively removing temporary obstructions from the </a:t>
            </a:r>
            <a:r>
              <a:rPr lang="en-US" sz="2400" dirty="0" smtClean="0">
                <a:solidFill>
                  <a:srgbClr val="1C1C1C"/>
                </a:solidFill>
              </a:rPr>
              <a:t>roadway</a:t>
            </a:r>
            <a:endParaRPr lang="en-US" sz="2400" dirty="0">
              <a:solidFill>
                <a:srgbClr val="1C1C1C"/>
              </a:solidFill>
            </a:endParaRPr>
          </a:p>
        </p:txBody>
      </p:sp>
      <p:sp>
        <p:nvSpPr>
          <p:cNvPr id="12292" name="Rectangle 2"/>
          <p:cNvSpPr>
            <a:spLocks noGrp="1" noChangeArrowheads="1"/>
          </p:cNvSpPr>
          <p:nvPr>
            <p:ph type="title"/>
          </p:nvPr>
        </p:nvSpPr>
        <p:spPr/>
        <p:txBody>
          <a:bodyPr/>
          <a:lstStyle/>
          <a:p>
            <a:r>
              <a:rPr lang="en-US" dirty="0" smtClean="0"/>
              <a:t>Safe, Quick Clearance</a:t>
            </a:r>
          </a:p>
        </p:txBody>
      </p:sp>
      <p:sp>
        <p:nvSpPr>
          <p:cNvPr id="10" name="Content Placeholder 9"/>
          <p:cNvSpPr>
            <a:spLocks noGrp="1"/>
          </p:cNvSpPr>
          <p:nvPr>
            <p:ph sz="half" idx="1"/>
          </p:nvPr>
        </p:nvSpPr>
        <p:spPr>
          <a:xfrm>
            <a:off x="365760" y="3913632"/>
            <a:ext cx="4023360" cy="2194560"/>
          </a:xfrm>
        </p:spPr>
        <p:txBody>
          <a:bodyPr/>
          <a:lstStyle/>
          <a:p>
            <a:r>
              <a:rPr lang="en-US" sz="2400" dirty="0" smtClean="0"/>
              <a:t>Disabled vehicles</a:t>
            </a:r>
          </a:p>
          <a:p>
            <a:r>
              <a:rPr lang="en-US" sz="2400" dirty="0" smtClean="0"/>
              <a:t>Wrecked vehicles</a:t>
            </a:r>
            <a:endParaRPr lang="en-US" sz="2400" dirty="0"/>
          </a:p>
        </p:txBody>
      </p:sp>
      <p:sp>
        <p:nvSpPr>
          <p:cNvPr id="16" name="Content Placeholder 15"/>
          <p:cNvSpPr>
            <a:spLocks noGrp="1"/>
          </p:cNvSpPr>
          <p:nvPr>
            <p:ph sz="half" idx="2"/>
          </p:nvPr>
        </p:nvSpPr>
        <p:spPr>
          <a:xfrm>
            <a:off x="4754880" y="3913632"/>
            <a:ext cx="4023360" cy="2194560"/>
          </a:xfrm>
        </p:spPr>
        <p:txBody>
          <a:bodyPr/>
          <a:lstStyle/>
          <a:p>
            <a:r>
              <a:rPr lang="en-US" sz="2400" dirty="0" smtClean="0"/>
              <a:t>Debris</a:t>
            </a:r>
          </a:p>
          <a:p>
            <a:r>
              <a:rPr lang="en-US" sz="2400" dirty="0" smtClean="0"/>
              <a:t>Spilled </a:t>
            </a:r>
            <a:r>
              <a:rPr lang="en-US" sz="2400" dirty="0"/>
              <a:t>cargo</a:t>
            </a:r>
          </a:p>
          <a:p>
            <a:endParaRPr lang="en-US" dirty="0"/>
          </a:p>
        </p:txBody>
      </p:sp>
      <p:sp>
        <p:nvSpPr>
          <p:cNvPr id="4" name="Footer Placeholder 3"/>
          <p:cNvSpPr>
            <a:spLocks noGrp="1"/>
          </p:cNvSpPr>
          <p:nvPr>
            <p:ph type="ftr" sz="quarter" idx="3"/>
          </p:nvPr>
        </p:nvSpPr>
        <p:spPr/>
        <p:txBody>
          <a:bodyPr/>
          <a:lstStyle/>
          <a:p>
            <a:endParaRPr lang="en-US" dirty="0"/>
          </a:p>
        </p:txBody>
      </p:sp>
      <p:sp>
        <p:nvSpPr>
          <p:cNvPr id="8" name="TextBox 7"/>
          <p:cNvSpPr txBox="1"/>
          <p:nvPr/>
        </p:nvSpPr>
        <p:spPr>
          <a:xfrm>
            <a:off x="0" y="184773"/>
            <a:ext cx="2212848" cy="553998"/>
          </a:xfrm>
          <a:prstGeom prst="rect">
            <a:avLst/>
          </a:prstGeom>
          <a:noFill/>
        </p:spPr>
        <p:txBody>
          <a:bodyPr wrap="square" rtlCol="0" anchor="ctr">
            <a:spAutoFit/>
          </a:bodyPr>
          <a:lstStyle/>
          <a:p>
            <a:pPr algn="ctr"/>
            <a:r>
              <a:rPr lang="en-US" sz="3000" dirty="0" smtClean="0">
                <a:solidFill>
                  <a:schemeClr val="bg1"/>
                </a:solidFill>
              </a:rPr>
              <a:t>Lesson</a:t>
            </a:r>
            <a:r>
              <a:rPr lang="en-US" sz="3000" baseline="0" dirty="0" smtClean="0">
                <a:solidFill>
                  <a:schemeClr val="bg1"/>
                </a:solidFill>
              </a:rPr>
              <a:t> 2</a:t>
            </a:r>
            <a:endParaRPr lang="en-US" sz="3000" dirty="0">
              <a:solidFill>
                <a:schemeClr val="bg1"/>
              </a:solidFill>
            </a:endParaRPr>
          </a:p>
        </p:txBody>
      </p:sp>
      <p:sp>
        <p:nvSpPr>
          <p:cNvPr id="9" name="Slide Number Placeholder 5"/>
          <p:cNvSpPr>
            <a:spLocks noGrp="1"/>
          </p:cNvSpPr>
          <p:nvPr>
            <p:ph type="sldNum" sz="quarter" idx="4"/>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2</a:t>
            </a:fld>
            <a:endParaRPr lang="en-US" dirty="0"/>
          </a:p>
        </p:txBody>
      </p:sp>
    </p:spTree>
    <p:extLst>
      <p:ext uri="{BB962C8B-B14F-4D97-AF65-F5344CB8AC3E}">
        <p14:creationId xmlns:p14="http://schemas.microsoft.com/office/powerpoint/2010/main" val="1185875019"/>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00" dirty="0" smtClean="0"/>
              <a:t>Windshield Size-Up: What NCDOT Needs to Know and Why</a:t>
            </a:r>
            <a:endParaRPr lang="en-US" sz="2600" dirty="0"/>
          </a:p>
        </p:txBody>
      </p:sp>
      <p:sp>
        <p:nvSpPr>
          <p:cNvPr id="4" name="Footer Placeholder 3"/>
          <p:cNvSpPr>
            <a:spLocks noGrp="1"/>
          </p:cNvSpPr>
          <p:nvPr>
            <p:ph type="ftr" sz="quarter" idx="3"/>
          </p:nvPr>
        </p:nvSpPr>
        <p:spPr/>
        <p:txBody>
          <a:bodyPr/>
          <a:lstStyle/>
          <a:p>
            <a:pPr eaLnBrk="0" fontAlgn="base" hangingPunct="0">
              <a:spcBef>
                <a:spcPct val="0"/>
              </a:spcBef>
              <a:spcAft>
                <a:spcPct val="0"/>
              </a:spcAft>
            </a:pPr>
            <a:endParaRPr lang="en-US" dirty="0"/>
          </a:p>
        </p:txBody>
      </p:sp>
      <p:sp>
        <p:nvSpPr>
          <p:cNvPr id="8" name="TextBox 7"/>
          <p:cNvSpPr txBox="1"/>
          <p:nvPr/>
        </p:nvSpPr>
        <p:spPr>
          <a:xfrm>
            <a:off x="0" y="184773"/>
            <a:ext cx="2212848" cy="553998"/>
          </a:xfrm>
          <a:prstGeom prst="rect">
            <a:avLst/>
          </a:prstGeom>
          <a:noFill/>
        </p:spPr>
        <p:txBody>
          <a:bodyPr wrap="square" rtlCol="0" anchor="ctr">
            <a:spAutoFit/>
          </a:bodyPr>
          <a:lstStyle/>
          <a:p>
            <a:pPr algn="ctr"/>
            <a:r>
              <a:rPr lang="en-US" sz="3000" dirty="0" smtClean="0">
                <a:solidFill>
                  <a:schemeClr val="bg1"/>
                </a:solidFill>
              </a:rPr>
              <a:t>Lesson</a:t>
            </a:r>
            <a:r>
              <a:rPr lang="en-US" sz="3000" baseline="0" dirty="0" smtClean="0">
                <a:solidFill>
                  <a:schemeClr val="bg1"/>
                </a:solidFill>
              </a:rPr>
              <a:t> 3</a:t>
            </a:r>
            <a:endParaRPr lang="en-US" sz="3000" dirty="0">
              <a:solidFill>
                <a:schemeClr val="bg1"/>
              </a:solidFill>
            </a:endParaRPr>
          </a:p>
        </p:txBody>
      </p:sp>
      <p:sp>
        <p:nvSpPr>
          <p:cNvPr id="9" name="Slide Number Placeholder 5"/>
          <p:cNvSpPr>
            <a:spLocks noGrp="1"/>
          </p:cNvSpPr>
          <p:nvPr>
            <p:ph type="sldNum" sz="quarter" idx="4"/>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29</a:t>
            </a:fld>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3822"/>
          <a:stretch/>
        </p:blipFill>
        <p:spPr>
          <a:xfrm>
            <a:off x="0" y="4118044"/>
            <a:ext cx="3424137" cy="2356866"/>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4681" t="30609" r="57871" b="16936"/>
          <a:stretch/>
        </p:blipFill>
        <p:spPr>
          <a:xfrm>
            <a:off x="1" y="1420236"/>
            <a:ext cx="3424136" cy="2276273"/>
          </a:xfrm>
          <a:prstGeom prst="rect">
            <a:avLst/>
          </a:prstGeom>
          <a:ln>
            <a:solidFill>
              <a:schemeClr val="tx1"/>
            </a:solidFill>
          </a:ln>
        </p:spPr>
      </p:pic>
      <p:sp>
        <p:nvSpPr>
          <p:cNvPr id="7" name="TextBox 6"/>
          <p:cNvSpPr txBox="1"/>
          <p:nvPr/>
        </p:nvSpPr>
        <p:spPr>
          <a:xfrm>
            <a:off x="-37288" y="1070360"/>
            <a:ext cx="2894076" cy="369332"/>
          </a:xfrm>
          <a:prstGeom prst="rect">
            <a:avLst/>
          </a:prstGeom>
          <a:noFill/>
        </p:spPr>
        <p:txBody>
          <a:bodyPr wrap="square" rtlCol="0">
            <a:spAutoFit/>
          </a:bodyPr>
          <a:lstStyle/>
          <a:p>
            <a:r>
              <a:rPr lang="en-US" dirty="0" smtClean="0"/>
              <a:t>What NCDOT can see…</a:t>
            </a:r>
            <a:endParaRPr lang="en-US" dirty="0"/>
          </a:p>
        </p:txBody>
      </p:sp>
      <p:sp>
        <p:nvSpPr>
          <p:cNvPr id="10" name="Oval 9"/>
          <p:cNvSpPr/>
          <p:nvPr/>
        </p:nvSpPr>
        <p:spPr bwMode="auto">
          <a:xfrm>
            <a:off x="1946148" y="1837716"/>
            <a:ext cx="533400" cy="533400"/>
          </a:xfrm>
          <a:prstGeom prst="ellipse">
            <a:avLst/>
          </a:prstGeom>
          <a:noFill/>
          <a:ln w="381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000" b="1" dirty="0" smtClean="0">
              <a:solidFill>
                <a:srgbClr val="A30000"/>
              </a:solidFill>
            </a:endParaRPr>
          </a:p>
        </p:txBody>
      </p:sp>
      <p:sp>
        <p:nvSpPr>
          <p:cNvPr id="11" name="TextBox 10"/>
          <p:cNvSpPr txBox="1"/>
          <p:nvPr/>
        </p:nvSpPr>
        <p:spPr>
          <a:xfrm>
            <a:off x="-37288" y="3753572"/>
            <a:ext cx="3886200" cy="369332"/>
          </a:xfrm>
          <a:prstGeom prst="rect">
            <a:avLst/>
          </a:prstGeom>
          <a:noFill/>
        </p:spPr>
        <p:txBody>
          <a:bodyPr wrap="square" rtlCol="0">
            <a:spAutoFit/>
          </a:bodyPr>
          <a:lstStyle/>
          <a:p>
            <a:r>
              <a:rPr lang="en-US" dirty="0" smtClean="0"/>
              <a:t>What’s actually happening…</a:t>
            </a:r>
            <a:endParaRPr lang="en-US" dirty="0"/>
          </a:p>
        </p:txBody>
      </p:sp>
      <p:sp>
        <p:nvSpPr>
          <p:cNvPr id="15" name="Content Placeholder 2"/>
          <p:cNvSpPr txBox="1">
            <a:spLocks/>
          </p:cNvSpPr>
          <p:nvPr/>
        </p:nvSpPr>
        <p:spPr>
          <a:xfrm>
            <a:off x="3505200" y="971144"/>
            <a:ext cx="2438400" cy="453640"/>
          </a:xfrm>
          <a:prstGeom prst="rect">
            <a:avLst/>
          </a:prstGeom>
        </p:spPr>
        <p:txBody>
          <a:bodyPr>
            <a:normAutofit lnSpcReduction="10000"/>
          </a:bodyPr>
          <a:lstStyle>
            <a:lvl1pPr marL="342900" indent="-342900" algn="l" rtl="0" eaLnBrk="0" fontAlgn="base" hangingPunct="0">
              <a:spcBef>
                <a:spcPts val="2400"/>
              </a:spcBef>
              <a:spcAft>
                <a:spcPct val="0"/>
              </a:spcAft>
              <a:buClr>
                <a:srgbClr val="A30000"/>
              </a:buClr>
              <a:buChar char="•"/>
              <a:defRPr sz="3000">
                <a:solidFill>
                  <a:srgbClr val="1C1C1C"/>
                </a:solidFill>
                <a:latin typeface="+mn-lt"/>
                <a:ea typeface="+mn-ea"/>
                <a:cs typeface="+mn-cs"/>
              </a:defRPr>
            </a:lvl1pPr>
            <a:lvl2pPr marL="742950" indent="-285750" algn="l" rtl="0" eaLnBrk="0" fontAlgn="base" hangingPunct="0">
              <a:spcBef>
                <a:spcPts val="1800"/>
              </a:spcBef>
              <a:spcAft>
                <a:spcPct val="0"/>
              </a:spcAft>
              <a:buClr>
                <a:srgbClr val="A30000"/>
              </a:buClr>
              <a:buFont typeface="Arial" charset="0"/>
              <a:buChar char="–"/>
              <a:defRPr sz="2800">
                <a:solidFill>
                  <a:srgbClr val="1C1C1C"/>
                </a:solidFill>
                <a:latin typeface="+mn-lt"/>
              </a:defRPr>
            </a:lvl2pPr>
            <a:lvl3pPr marL="1143000" indent="-228600" algn="l" rtl="0" eaLnBrk="0" fontAlgn="base" hangingPunct="0">
              <a:spcBef>
                <a:spcPts val="1200"/>
              </a:spcBef>
              <a:spcAft>
                <a:spcPct val="0"/>
              </a:spcAft>
              <a:buClr>
                <a:srgbClr val="A30000"/>
              </a:buClr>
              <a:buChar char="•"/>
              <a:defRPr sz="2400">
                <a:solidFill>
                  <a:srgbClr val="1C1C1C"/>
                </a:solidFill>
                <a:latin typeface="+mn-lt"/>
              </a:defRPr>
            </a:lvl3pPr>
            <a:lvl4pPr marL="1600200" indent="-228600" algn="l" rtl="0" eaLnBrk="0" fontAlgn="base" hangingPunct="0">
              <a:spcBef>
                <a:spcPct val="20000"/>
              </a:spcBef>
              <a:spcAft>
                <a:spcPct val="0"/>
              </a:spcAft>
              <a:buClr>
                <a:srgbClr val="A30000"/>
              </a:buClr>
              <a:buFont typeface="Arial" charset="0"/>
              <a:buChar char="–"/>
              <a:defRPr sz="2000">
                <a:solidFill>
                  <a:srgbClr val="1C1C1C"/>
                </a:solidFill>
                <a:latin typeface="+mn-lt"/>
              </a:defRPr>
            </a:lvl4pPr>
            <a:lvl5pPr marL="2057400" indent="-228600" algn="l" rtl="0" eaLnBrk="0" fontAlgn="base" hangingPunct="0">
              <a:spcBef>
                <a:spcPct val="20000"/>
              </a:spcBef>
              <a:spcAft>
                <a:spcPct val="0"/>
              </a:spcAft>
              <a:buClr>
                <a:srgbClr val="A30000"/>
              </a:buClr>
              <a:buFont typeface="Arial" charset="0"/>
              <a:buChar char="»"/>
              <a:defRPr sz="2000">
                <a:solidFill>
                  <a:srgbClr val="1C1C1C"/>
                </a:solidFill>
                <a:latin typeface="+mn-lt"/>
              </a:defRPr>
            </a:lvl5pPr>
            <a:lvl6pPr marL="2514600" indent="-228600" algn="l" rtl="0" fontAlgn="base">
              <a:spcBef>
                <a:spcPct val="20000"/>
              </a:spcBef>
              <a:spcAft>
                <a:spcPct val="0"/>
              </a:spcAft>
              <a:buClr>
                <a:srgbClr val="A30000"/>
              </a:buClr>
              <a:buFont typeface="Arial" charset="0"/>
              <a:buChar char="»"/>
              <a:defRPr sz="2000">
                <a:solidFill>
                  <a:srgbClr val="646464"/>
                </a:solidFill>
                <a:latin typeface="+mn-lt"/>
              </a:defRPr>
            </a:lvl6pPr>
            <a:lvl7pPr marL="2971800" indent="-228600" algn="l" rtl="0" fontAlgn="base">
              <a:spcBef>
                <a:spcPct val="20000"/>
              </a:spcBef>
              <a:spcAft>
                <a:spcPct val="0"/>
              </a:spcAft>
              <a:buClr>
                <a:srgbClr val="A30000"/>
              </a:buClr>
              <a:buFont typeface="Arial" charset="0"/>
              <a:buChar char="»"/>
              <a:defRPr sz="2000">
                <a:solidFill>
                  <a:srgbClr val="646464"/>
                </a:solidFill>
                <a:latin typeface="+mn-lt"/>
              </a:defRPr>
            </a:lvl7pPr>
            <a:lvl8pPr marL="3429000" indent="-228600" algn="l" rtl="0" fontAlgn="base">
              <a:spcBef>
                <a:spcPct val="20000"/>
              </a:spcBef>
              <a:spcAft>
                <a:spcPct val="0"/>
              </a:spcAft>
              <a:buClr>
                <a:srgbClr val="A30000"/>
              </a:buClr>
              <a:buFont typeface="Arial" charset="0"/>
              <a:buChar char="»"/>
              <a:defRPr sz="2000">
                <a:solidFill>
                  <a:srgbClr val="646464"/>
                </a:solidFill>
                <a:latin typeface="+mn-lt"/>
              </a:defRPr>
            </a:lvl8pPr>
            <a:lvl9pPr marL="3886200" indent="-228600" algn="l" rtl="0" fontAlgn="base">
              <a:spcBef>
                <a:spcPct val="20000"/>
              </a:spcBef>
              <a:spcAft>
                <a:spcPct val="0"/>
              </a:spcAft>
              <a:buClr>
                <a:srgbClr val="A30000"/>
              </a:buClr>
              <a:buFont typeface="Arial" charset="0"/>
              <a:buChar char="»"/>
              <a:defRPr sz="2000">
                <a:solidFill>
                  <a:srgbClr val="646464"/>
                </a:solidFill>
                <a:latin typeface="+mn-lt"/>
              </a:defRPr>
            </a:lvl9pPr>
          </a:lstStyle>
          <a:p>
            <a:pPr marL="0" indent="0" algn="ctr">
              <a:buFontTx/>
              <a:buNone/>
            </a:pPr>
            <a:r>
              <a:rPr lang="en-US" sz="2400" b="1" dirty="0" smtClean="0">
                <a:solidFill>
                  <a:srgbClr val="A30000"/>
                </a:solidFill>
              </a:rPr>
              <a:t>Need to know:</a:t>
            </a:r>
          </a:p>
          <a:p>
            <a:pPr marL="0" indent="0" algn="ctr">
              <a:buNone/>
            </a:pPr>
            <a:endParaRPr lang="en-US" sz="2400" dirty="0"/>
          </a:p>
        </p:txBody>
      </p:sp>
      <p:sp>
        <p:nvSpPr>
          <p:cNvPr id="17" name="Content Placeholder 2"/>
          <p:cNvSpPr txBox="1">
            <a:spLocks/>
          </p:cNvSpPr>
          <p:nvPr/>
        </p:nvSpPr>
        <p:spPr>
          <a:xfrm>
            <a:off x="6324600" y="981030"/>
            <a:ext cx="2438400" cy="453640"/>
          </a:xfrm>
          <a:prstGeom prst="rect">
            <a:avLst/>
          </a:prstGeom>
        </p:spPr>
        <p:txBody>
          <a:bodyPr>
            <a:normAutofit lnSpcReduction="10000"/>
          </a:bodyPr>
          <a:lstStyle>
            <a:lvl1pPr marL="342900" indent="-342900" algn="l" rtl="0" eaLnBrk="0" fontAlgn="base" hangingPunct="0">
              <a:spcBef>
                <a:spcPts val="2400"/>
              </a:spcBef>
              <a:spcAft>
                <a:spcPct val="0"/>
              </a:spcAft>
              <a:buClr>
                <a:srgbClr val="A30000"/>
              </a:buClr>
              <a:buChar char="•"/>
              <a:defRPr sz="3000">
                <a:solidFill>
                  <a:srgbClr val="1C1C1C"/>
                </a:solidFill>
                <a:latin typeface="+mn-lt"/>
                <a:ea typeface="+mn-ea"/>
                <a:cs typeface="+mn-cs"/>
              </a:defRPr>
            </a:lvl1pPr>
            <a:lvl2pPr marL="742950" indent="-285750" algn="l" rtl="0" eaLnBrk="0" fontAlgn="base" hangingPunct="0">
              <a:spcBef>
                <a:spcPts val="1800"/>
              </a:spcBef>
              <a:spcAft>
                <a:spcPct val="0"/>
              </a:spcAft>
              <a:buClr>
                <a:srgbClr val="A30000"/>
              </a:buClr>
              <a:buFont typeface="Arial" charset="0"/>
              <a:buChar char="–"/>
              <a:defRPr sz="2800">
                <a:solidFill>
                  <a:srgbClr val="1C1C1C"/>
                </a:solidFill>
                <a:latin typeface="+mn-lt"/>
              </a:defRPr>
            </a:lvl2pPr>
            <a:lvl3pPr marL="1143000" indent="-228600" algn="l" rtl="0" eaLnBrk="0" fontAlgn="base" hangingPunct="0">
              <a:spcBef>
                <a:spcPts val="1200"/>
              </a:spcBef>
              <a:spcAft>
                <a:spcPct val="0"/>
              </a:spcAft>
              <a:buClr>
                <a:srgbClr val="A30000"/>
              </a:buClr>
              <a:buChar char="•"/>
              <a:defRPr sz="2400">
                <a:solidFill>
                  <a:srgbClr val="1C1C1C"/>
                </a:solidFill>
                <a:latin typeface="+mn-lt"/>
              </a:defRPr>
            </a:lvl3pPr>
            <a:lvl4pPr marL="1600200" indent="-228600" algn="l" rtl="0" eaLnBrk="0" fontAlgn="base" hangingPunct="0">
              <a:spcBef>
                <a:spcPct val="20000"/>
              </a:spcBef>
              <a:spcAft>
                <a:spcPct val="0"/>
              </a:spcAft>
              <a:buClr>
                <a:srgbClr val="A30000"/>
              </a:buClr>
              <a:buFont typeface="Arial" charset="0"/>
              <a:buChar char="–"/>
              <a:defRPr sz="2000">
                <a:solidFill>
                  <a:srgbClr val="1C1C1C"/>
                </a:solidFill>
                <a:latin typeface="+mn-lt"/>
              </a:defRPr>
            </a:lvl4pPr>
            <a:lvl5pPr marL="2057400" indent="-228600" algn="l" rtl="0" eaLnBrk="0" fontAlgn="base" hangingPunct="0">
              <a:spcBef>
                <a:spcPct val="20000"/>
              </a:spcBef>
              <a:spcAft>
                <a:spcPct val="0"/>
              </a:spcAft>
              <a:buClr>
                <a:srgbClr val="A30000"/>
              </a:buClr>
              <a:buFont typeface="Arial" charset="0"/>
              <a:buChar char="»"/>
              <a:defRPr sz="2000">
                <a:solidFill>
                  <a:srgbClr val="1C1C1C"/>
                </a:solidFill>
                <a:latin typeface="+mn-lt"/>
              </a:defRPr>
            </a:lvl5pPr>
            <a:lvl6pPr marL="2514600" indent="-228600" algn="l" rtl="0" fontAlgn="base">
              <a:spcBef>
                <a:spcPct val="20000"/>
              </a:spcBef>
              <a:spcAft>
                <a:spcPct val="0"/>
              </a:spcAft>
              <a:buClr>
                <a:srgbClr val="A30000"/>
              </a:buClr>
              <a:buFont typeface="Arial" charset="0"/>
              <a:buChar char="»"/>
              <a:defRPr sz="2000">
                <a:solidFill>
                  <a:srgbClr val="646464"/>
                </a:solidFill>
                <a:latin typeface="+mn-lt"/>
              </a:defRPr>
            </a:lvl6pPr>
            <a:lvl7pPr marL="2971800" indent="-228600" algn="l" rtl="0" fontAlgn="base">
              <a:spcBef>
                <a:spcPct val="20000"/>
              </a:spcBef>
              <a:spcAft>
                <a:spcPct val="0"/>
              </a:spcAft>
              <a:buClr>
                <a:srgbClr val="A30000"/>
              </a:buClr>
              <a:buFont typeface="Arial" charset="0"/>
              <a:buChar char="»"/>
              <a:defRPr sz="2000">
                <a:solidFill>
                  <a:srgbClr val="646464"/>
                </a:solidFill>
                <a:latin typeface="+mn-lt"/>
              </a:defRPr>
            </a:lvl7pPr>
            <a:lvl8pPr marL="3429000" indent="-228600" algn="l" rtl="0" fontAlgn="base">
              <a:spcBef>
                <a:spcPct val="20000"/>
              </a:spcBef>
              <a:spcAft>
                <a:spcPct val="0"/>
              </a:spcAft>
              <a:buClr>
                <a:srgbClr val="A30000"/>
              </a:buClr>
              <a:buFont typeface="Arial" charset="0"/>
              <a:buChar char="»"/>
              <a:defRPr sz="2000">
                <a:solidFill>
                  <a:srgbClr val="646464"/>
                </a:solidFill>
                <a:latin typeface="+mn-lt"/>
              </a:defRPr>
            </a:lvl8pPr>
            <a:lvl9pPr marL="3886200" indent="-228600" algn="l" rtl="0" fontAlgn="base">
              <a:spcBef>
                <a:spcPct val="20000"/>
              </a:spcBef>
              <a:spcAft>
                <a:spcPct val="0"/>
              </a:spcAft>
              <a:buClr>
                <a:srgbClr val="A30000"/>
              </a:buClr>
              <a:buFont typeface="Arial" charset="0"/>
              <a:buChar char="»"/>
              <a:defRPr sz="2000">
                <a:solidFill>
                  <a:srgbClr val="646464"/>
                </a:solidFill>
                <a:latin typeface="+mn-lt"/>
              </a:defRPr>
            </a:lvl9pPr>
          </a:lstStyle>
          <a:p>
            <a:pPr marL="0" indent="0" algn="ctr">
              <a:buFontTx/>
              <a:buNone/>
            </a:pPr>
            <a:r>
              <a:rPr lang="en-US" sz="2400" b="1" dirty="0" smtClean="0">
                <a:solidFill>
                  <a:srgbClr val="A30000"/>
                </a:solidFill>
              </a:rPr>
              <a:t>Why?</a:t>
            </a:r>
          </a:p>
          <a:p>
            <a:pPr marL="0" indent="0" algn="ctr">
              <a:buNone/>
            </a:pPr>
            <a:endParaRPr lang="en-US" sz="2400" dirty="0"/>
          </a:p>
        </p:txBody>
      </p:sp>
      <p:sp>
        <p:nvSpPr>
          <p:cNvPr id="18" name="TextBox 17"/>
          <p:cNvSpPr txBox="1"/>
          <p:nvPr/>
        </p:nvSpPr>
        <p:spPr>
          <a:xfrm>
            <a:off x="3582162" y="1369976"/>
            <a:ext cx="2437638" cy="646331"/>
          </a:xfrm>
          <a:prstGeom prst="rect">
            <a:avLst/>
          </a:prstGeom>
          <a:noFill/>
        </p:spPr>
        <p:txBody>
          <a:bodyPr wrap="square" rtlCol="0">
            <a:spAutoFit/>
          </a:bodyPr>
          <a:lstStyle/>
          <a:p>
            <a:r>
              <a:rPr lang="en-US" dirty="0" smtClean="0"/>
              <a:t>On-scene or en route?</a:t>
            </a:r>
            <a:endParaRPr lang="en-US" dirty="0"/>
          </a:p>
        </p:txBody>
      </p:sp>
      <p:sp>
        <p:nvSpPr>
          <p:cNvPr id="19" name="TextBox 18"/>
          <p:cNvSpPr txBox="1"/>
          <p:nvPr/>
        </p:nvSpPr>
        <p:spPr>
          <a:xfrm>
            <a:off x="6143828" y="1373217"/>
            <a:ext cx="2971800" cy="646331"/>
          </a:xfrm>
          <a:prstGeom prst="rect">
            <a:avLst/>
          </a:prstGeom>
          <a:noFill/>
        </p:spPr>
        <p:txBody>
          <a:bodyPr wrap="square" rtlCol="0">
            <a:spAutoFit/>
          </a:bodyPr>
          <a:lstStyle/>
          <a:p>
            <a:r>
              <a:rPr lang="en-US" dirty="0" smtClean="0"/>
              <a:t>En route = Report…     On-scene = Confirmed</a:t>
            </a:r>
            <a:endParaRPr lang="en-US" dirty="0"/>
          </a:p>
        </p:txBody>
      </p:sp>
      <p:sp>
        <p:nvSpPr>
          <p:cNvPr id="20" name="TextBox 19"/>
          <p:cNvSpPr txBox="1"/>
          <p:nvPr/>
        </p:nvSpPr>
        <p:spPr>
          <a:xfrm>
            <a:off x="3581400" y="2070928"/>
            <a:ext cx="2437638" cy="369332"/>
          </a:xfrm>
          <a:prstGeom prst="rect">
            <a:avLst/>
          </a:prstGeom>
          <a:noFill/>
        </p:spPr>
        <p:txBody>
          <a:bodyPr wrap="square" rtlCol="0">
            <a:spAutoFit/>
          </a:bodyPr>
          <a:lstStyle/>
          <a:p>
            <a:r>
              <a:rPr lang="en-US" dirty="0" smtClean="0"/>
              <a:t>Exact location?</a:t>
            </a:r>
            <a:endParaRPr lang="en-US" dirty="0"/>
          </a:p>
        </p:txBody>
      </p:sp>
      <p:sp>
        <p:nvSpPr>
          <p:cNvPr id="21" name="TextBox 20"/>
          <p:cNvSpPr txBox="1"/>
          <p:nvPr/>
        </p:nvSpPr>
        <p:spPr>
          <a:xfrm>
            <a:off x="6143066" y="2074169"/>
            <a:ext cx="2971800" cy="923330"/>
          </a:xfrm>
          <a:prstGeom prst="rect">
            <a:avLst/>
          </a:prstGeom>
          <a:noFill/>
        </p:spPr>
        <p:txBody>
          <a:bodyPr wrap="square" rtlCol="0">
            <a:spAutoFit/>
          </a:bodyPr>
          <a:lstStyle/>
          <a:p>
            <a:r>
              <a:rPr lang="en-US" dirty="0" smtClean="0"/>
              <a:t>Where to send IMAP or Maintenance.  What detours/alt routes to use. </a:t>
            </a:r>
            <a:endParaRPr lang="en-US" dirty="0"/>
          </a:p>
        </p:txBody>
      </p:sp>
      <p:sp>
        <p:nvSpPr>
          <p:cNvPr id="22" name="TextBox 21"/>
          <p:cNvSpPr txBox="1"/>
          <p:nvPr/>
        </p:nvSpPr>
        <p:spPr>
          <a:xfrm>
            <a:off x="3581400" y="3032344"/>
            <a:ext cx="2437638" cy="646331"/>
          </a:xfrm>
          <a:prstGeom prst="rect">
            <a:avLst/>
          </a:prstGeom>
          <a:noFill/>
        </p:spPr>
        <p:txBody>
          <a:bodyPr wrap="square" rtlCol="0">
            <a:spAutoFit/>
          </a:bodyPr>
          <a:lstStyle/>
          <a:p>
            <a:r>
              <a:rPr lang="en-US" u="sng" dirty="0" smtClean="0"/>
              <a:t>Which</a:t>
            </a:r>
            <a:r>
              <a:rPr lang="en-US" dirty="0" smtClean="0"/>
              <a:t> lanes are blocked?</a:t>
            </a:r>
            <a:endParaRPr lang="en-US" u="sng" dirty="0"/>
          </a:p>
        </p:txBody>
      </p:sp>
      <p:sp>
        <p:nvSpPr>
          <p:cNvPr id="23" name="TextBox 22"/>
          <p:cNvSpPr txBox="1"/>
          <p:nvPr/>
        </p:nvSpPr>
        <p:spPr>
          <a:xfrm>
            <a:off x="6143066" y="3035585"/>
            <a:ext cx="2971800" cy="1200329"/>
          </a:xfrm>
          <a:prstGeom prst="rect">
            <a:avLst/>
          </a:prstGeom>
          <a:noFill/>
        </p:spPr>
        <p:txBody>
          <a:bodyPr wrap="square" rtlCol="0">
            <a:spAutoFit/>
          </a:bodyPr>
          <a:lstStyle/>
          <a:p>
            <a:r>
              <a:rPr lang="en-US" dirty="0" smtClean="0"/>
              <a:t>What messages to place on DMS.  Planning temp. traffic control.  How to approach scene (IMAP).</a:t>
            </a:r>
            <a:endParaRPr lang="en-US" dirty="0"/>
          </a:p>
        </p:txBody>
      </p:sp>
      <p:sp>
        <p:nvSpPr>
          <p:cNvPr id="24" name="TextBox 23"/>
          <p:cNvSpPr txBox="1"/>
          <p:nvPr/>
        </p:nvSpPr>
        <p:spPr>
          <a:xfrm>
            <a:off x="3581400" y="4338532"/>
            <a:ext cx="2437638" cy="830997"/>
          </a:xfrm>
          <a:prstGeom prst="rect">
            <a:avLst/>
          </a:prstGeom>
          <a:noFill/>
        </p:spPr>
        <p:txBody>
          <a:bodyPr wrap="square" rtlCol="0">
            <a:spAutoFit/>
          </a:bodyPr>
          <a:lstStyle/>
          <a:p>
            <a:r>
              <a:rPr lang="en-US" u="sng" dirty="0" smtClean="0"/>
              <a:t>Type</a:t>
            </a:r>
            <a:r>
              <a:rPr lang="en-US" dirty="0" smtClean="0"/>
              <a:t> of vehicles</a:t>
            </a:r>
          </a:p>
          <a:p>
            <a:r>
              <a:rPr lang="en-US" dirty="0" smtClean="0"/>
              <a:t>&amp; injuries/fatalities </a:t>
            </a:r>
            <a:r>
              <a:rPr lang="en-US" sz="1200" dirty="0" smtClean="0">
                <a:solidFill>
                  <a:srgbClr val="C00000"/>
                </a:solidFill>
              </a:rPr>
              <a:t>(sensitive info NOT needed)</a:t>
            </a:r>
          </a:p>
        </p:txBody>
      </p:sp>
      <p:sp>
        <p:nvSpPr>
          <p:cNvPr id="25" name="TextBox 24"/>
          <p:cNvSpPr txBox="1"/>
          <p:nvPr/>
        </p:nvSpPr>
        <p:spPr>
          <a:xfrm>
            <a:off x="6143066" y="4341773"/>
            <a:ext cx="3086862" cy="923330"/>
          </a:xfrm>
          <a:prstGeom prst="rect">
            <a:avLst/>
          </a:prstGeom>
          <a:noFill/>
        </p:spPr>
        <p:txBody>
          <a:bodyPr wrap="square" rtlCol="0">
            <a:spAutoFit/>
          </a:bodyPr>
          <a:lstStyle/>
          <a:p>
            <a:r>
              <a:rPr lang="en-US" dirty="0" smtClean="0"/>
              <a:t>Determine incident severity, possible duration, who to send/notify, etc.</a:t>
            </a:r>
            <a:endParaRPr lang="en-US" dirty="0"/>
          </a:p>
        </p:txBody>
      </p:sp>
      <p:sp>
        <p:nvSpPr>
          <p:cNvPr id="26" name="TextBox 25"/>
          <p:cNvSpPr txBox="1"/>
          <p:nvPr/>
        </p:nvSpPr>
        <p:spPr>
          <a:xfrm>
            <a:off x="3581400" y="5289160"/>
            <a:ext cx="2437638" cy="1138773"/>
          </a:xfrm>
          <a:prstGeom prst="rect">
            <a:avLst/>
          </a:prstGeom>
          <a:noFill/>
        </p:spPr>
        <p:txBody>
          <a:bodyPr wrap="square" rtlCol="0">
            <a:spAutoFit/>
          </a:bodyPr>
          <a:lstStyle/>
          <a:p>
            <a:r>
              <a:rPr lang="en-US" dirty="0" smtClean="0"/>
              <a:t>What’s involved? </a:t>
            </a:r>
            <a:r>
              <a:rPr lang="en-US" sz="1400" dirty="0" smtClean="0"/>
              <a:t>(e.g. tree down)</a:t>
            </a:r>
            <a:r>
              <a:rPr lang="en-US" dirty="0"/>
              <a:t> </a:t>
            </a:r>
            <a:r>
              <a:rPr lang="en-US" dirty="0" smtClean="0"/>
              <a:t>and/or what’s damaged? </a:t>
            </a:r>
            <a:r>
              <a:rPr lang="en-US" sz="1400" dirty="0" smtClean="0"/>
              <a:t>(e.g. 30ft of guardrail)</a:t>
            </a:r>
            <a:endParaRPr lang="en-US" dirty="0"/>
          </a:p>
        </p:txBody>
      </p:sp>
      <p:sp>
        <p:nvSpPr>
          <p:cNvPr id="27" name="TextBox 26"/>
          <p:cNvSpPr txBox="1"/>
          <p:nvPr/>
        </p:nvSpPr>
        <p:spPr>
          <a:xfrm>
            <a:off x="6143066" y="5292401"/>
            <a:ext cx="2971800" cy="1138773"/>
          </a:xfrm>
          <a:prstGeom prst="rect">
            <a:avLst/>
          </a:prstGeom>
          <a:noFill/>
        </p:spPr>
        <p:txBody>
          <a:bodyPr wrap="square" rtlCol="0">
            <a:spAutoFit/>
          </a:bodyPr>
          <a:lstStyle/>
          <a:p>
            <a:r>
              <a:rPr lang="en-US" dirty="0" smtClean="0"/>
              <a:t>Who to send.  What equipment to bring.  How quickly to respond </a:t>
            </a:r>
            <a:r>
              <a:rPr lang="en-US" sz="1400" dirty="0" smtClean="0"/>
              <a:t>(after incident or RIGHT NOW).</a:t>
            </a:r>
            <a:endParaRPr lang="en-US" dirty="0"/>
          </a:p>
        </p:txBody>
      </p:sp>
      <p:cxnSp>
        <p:nvCxnSpPr>
          <p:cNvPr id="29" name="Straight Connector 28"/>
          <p:cNvCxnSpPr/>
          <p:nvPr/>
        </p:nvCxnSpPr>
        <p:spPr bwMode="auto">
          <a:xfrm>
            <a:off x="6019038" y="1078675"/>
            <a:ext cx="0" cy="539496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0" name="Straight Connector 29"/>
          <p:cNvCxnSpPr/>
          <p:nvPr/>
        </p:nvCxnSpPr>
        <p:spPr bwMode="auto">
          <a:xfrm rot="16200000">
            <a:off x="6349568" y="-647427"/>
            <a:ext cx="0" cy="539496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1" name="Straight Connector 30"/>
          <p:cNvCxnSpPr/>
          <p:nvPr/>
        </p:nvCxnSpPr>
        <p:spPr bwMode="auto">
          <a:xfrm rot="16200000">
            <a:off x="6355080" y="321336"/>
            <a:ext cx="0" cy="539496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2" name="Straight Connector 31"/>
          <p:cNvCxnSpPr/>
          <p:nvPr/>
        </p:nvCxnSpPr>
        <p:spPr bwMode="auto">
          <a:xfrm rot="16200000">
            <a:off x="6355080" y="1579448"/>
            <a:ext cx="0" cy="539496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rot="16200000">
            <a:off x="6355080" y="2579776"/>
            <a:ext cx="0" cy="539496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03027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300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 Reports</a:t>
            </a:r>
            <a:endParaRPr lang="en-US" dirty="0"/>
          </a:p>
        </p:txBody>
      </p:sp>
      <p:sp>
        <p:nvSpPr>
          <p:cNvPr id="3" name="Content Placeholder 2"/>
          <p:cNvSpPr>
            <a:spLocks noGrp="1"/>
          </p:cNvSpPr>
          <p:nvPr>
            <p:ph idx="1"/>
          </p:nvPr>
        </p:nvSpPr>
        <p:spPr>
          <a:xfrm>
            <a:off x="365760" y="1353312"/>
            <a:ext cx="8412480" cy="1828800"/>
          </a:xfrm>
        </p:spPr>
        <p:txBody>
          <a:bodyPr>
            <a:normAutofit lnSpcReduction="10000"/>
          </a:bodyPr>
          <a:lstStyle/>
          <a:p>
            <a:r>
              <a:rPr lang="en-US" sz="2600" dirty="0" smtClean="0"/>
              <a:t>A detailed scene size-up should be provided within 15 minutes</a:t>
            </a:r>
          </a:p>
          <a:p>
            <a:r>
              <a:rPr lang="en-US" sz="2600" dirty="0" smtClean="0"/>
              <a:t>Additional progress reports should be provided at regular intervals </a:t>
            </a:r>
            <a:endParaRPr lang="en-US" sz="2600" dirty="0"/>
          </a:p>
        </p:txBody>
      </p:sp>
      <p:sp>
        <p:nvSpPr>
          <p:cNvPr id="8" name="Right Arrow 7"/>
          <p:cNvSpPr/>
          <p:nvPr/>
        </p:nvSpPr>
        <p:spPr>
          <a:xfrm>
            <a:off x="1828800" y="2907792"/>
            <a:ext cx="5486381" cy="3474720"/>
          </a:xfrm>
          <a:prstGeom prst="rightArrow">
            <a:avLst/>
          </a:prstGeom>
          <a:solidFill>
            <a:srgbClr val="A30000"/>
          </a:solidFill>
        </p:spPr>
        <p:style>
          <a:lnRef idx="0">
            <a:schemeClr val="dk1">
              <a:hueOff val="0"/>
              <a:satOff val="0"/>
              <a:lumOff val="0"/>
              <a:alphaOff val="0"/>
            </a:schemeClr>
          </a:lnRef>
          <a:fillRef idx="1">
            <a:schemeClr val="accent4">
              <a:tint val="40000"/>
              <a:hueOff val="0"/>
              <a:satOff val="0"/>
              <a:lumOff val="0"/>
              <a:alphaOff val="0"/>
            </a:schemeClr>
          </a:fillRef>
          <a:effectRef idx="0">
            <a:schemeClr val="accent4">
              <a:tint val="40000"/>
              <a:hueOff val="0"/>
              <a:satOff val="0"/>
              <a:lumOff val="0"/>
              <a:alphaOff val="0"/>
            </a:schemeClr>
          </a:effectRef>
          <a:fontRef idx="minor">
            <a:schemeClr val="dk1">
              <a:hueOff val="0"/>
              <a:satOff val="0"/>
              <a:lumOff val="0"/>
              <a:alphaOff val="0"/>
            </a:schemeClr>
          </a:fontRef>
        </p:style>
      </p:sp>
      <p:sp>
        <p:nvSpPr>
          <p:cNvPr id="16" name="Rounded Rectangle 15"/>
          <p:cNvSpPr/>
          <p:nvPr/>
        </p:nvSpPr>
        <p:spPr>
          <a:xfrm>
            <a:off x="914400" y="3959352"/>
            <a:ext cx="2194560" cy="1371600"/>
          </a:xfrm>
          <a:prstGeom prst="roundRect">
            <a:avLst/>
          </a:prstGeom>
          <a:solidFill>
            <a:srgbClr val="18203B"/>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anchor="ctr"/>
          <a:lstStyle/>
          <a:p>
            <a:pPr algn="ctr"/>
            <a:r>
              <a:rPr lang="en-US" sz="2000" b="1" dirty="0" smtClean="0">
                <a:effectLst>
                  <a:outerShdw blurRad="38100" dist="38100" dir="2700000" algn="tl">
                    <a:srgbClr val="000000">
                      <a:alpha val="43137"/>
                    </a:srgbClr>
                  </a:outerShdw>
                </a:effectLst>
              </a:rPr>
              <a:t>Initial/ Windshield Size-Up Report</a:t>
            </a:r>
            <a:endParaRPr lang="en-US" sz="2000" b="1" dirty="0">
              <a:effectLst>
                <a:outerShdw blurRad="38100" dist="38100" dir="2700000" algn="tl">
                  <a:srgbClr val="000000">
                    <a:alpha val="43137"/>
                  </a:srgbClr>
                </a:outerShdw>
              </a:effectLst>
            </a:endParaRPr>
          </a:p>
        </p:txBody>
      </p:sp>
      <p:sp>
        <p:nvSpPr>
          <p:cNvPr id="14" name="Rounded Rectangle 13"/>
          <p:cNvSpPr/>
          <p:nvPr/>
        </p:nvSpPr>
        <p:spPr>
          <a:xfrm>
            <a:off x="6035040" y="3957775"/>
            <a:ext cx="2194560" cy="1371600"/>
          </a:xfrm>
          <a:prstGeom prst="roundRect">
            <a:avLst/>
          </a:prstGeom>
          <a:solidFill>
            <a:srgbClr val="1C1C1C"/>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4">
              <a:hueOff val="5571488"/>
              <a:satOff val="19812"/>
              <a:lumOff val="44804"/>
              <a:alphaOff val="0"/>
            </a:schemeClr>
          </a:effectRef>
          <a:fontRef idx="minor">
            <a:schemeClr val="lt1"/>
          </a:fontRef>
        </p:style>
        <p:txBody>
          <a:bodyPr anchor="ctr"/>
          <a:lstStyle/>
          <a:p>
            <a:pPr algn="ctr"/>
            <a:r>
              <a:rPr lang="en-US" sz="2000" b="1" dirty="0" smtClean="0">
                <a:effectLst>
                  <a:outerShdw blurRad="38100" dist="38100" dir="2700000" algn="tl">
                    <a:srgbClr val="000000">
                      <a:alpha val="43137"/>
                    </a:srgbClr>
                  </a:outerShdw>
                </a:effectLst>
              </a:rPr>
              <a:t>Regular </a:t>
            </a:r>
          </a:p>
          <a:p>
            <a:pPr algn="ctr"/>
            <a:r>
              <a:rPr lang="en-US" sz="2000" b="1" dirty="0" smtClean="0">
                <a:effectLst>
                  <a:outerShdw blurRad="38100" dist="38100" dir="2700000" algn="tl">
                    <a:srgbClr val="000000">
                      <a:alpha val="43137"/>
                    </a:srgbClr>
                  </a:outerShdw>
                </a:effectLst>
              </a:rPr>
              <a:t>Progress Reports</a:t>
            </a:r>
            <a:endParaRPr lang="en-US" sz="2000" b="1" dirty="0">
              <a:effectLst>
                <a:outerShdw blurRad="38100" dist="38100" dir="2700000" algn="tl">
                  <a:srgbClr val="000000">
                    <a:alpha val="43137"/>
                  </a:srgbClr>
                </a:outerShdw>
              </a:effectLst>
            </a:endParaRPr>
          </a:p>
        </p:txBody>
      </p:sp>
      <p:sp>
        <p:nvSpPr>
          <p:cNvPr id="12" name="Rounded Rectangle 11"/>
          <p:cNvSpPr/>
          <p:nvPr/>
        </p:nvSpPr>
        <p:spPr>
          <a:xfrm>
            <a:off x="3474720" y="3959352"/>
            <a:ext cx="2194560" cy="1371600"/>
          </a:xfrm>
          <a:prstGeom prst="roundRect">
            <a:avLst/>
          </a:prstGeom>
          <a:solidFill>
            <a:srgbClr val="808080"/>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4">
              <a:hueOff val="11142976"/>
              <a:satOff val="39624"/>
              <a:lumOff val="89608"/>
              <a:alphaOff val="0"/>
            </a:schemeClr>
          </a:effectRef>
          <a:fontRef idx="minor">
            <a:schemeClr val="lt1"/>
          </a:fontRef>
        </p:style>
        <p:txBody>
          <a:bodyPr anchor="ctr"/>
          <a:lstStyle/>
          <a:p>
            <a:pPr algn="ctr"/>
            <a:r>
              <a:rPr lang="en-US" sz="2000" b="1" dirty="0" smtClean="0">
                <a:effectLst>
                  <a:outerShdw blurRad="38100" dist="38100" dir="2700000" algn="tl">
                    <a:srgbClr val="000000">
                      <a:alpha val="43137"/>
                    </a:srgbClr>
                  </a:outerShdw>
                </a:effectLst>
              </a:rPr>
              <a:t>15-Minute Detailed </a:t>
            </a:r>
          </a:p>
          <a:p>
            <a:pPr algn="ctr"/>
            <a:r>
              <a:rPr lang="en-US" sz="2000" b="1" dirty="0" smtClean="0">
                <a:effectLst>
                  <a:outerShdw blurRad="38100" dist="38100" dir="2700000" algn="tl">
                    <a:srgbClr val="000000">
                      <a:alpha val="43137"/>
                    </a:srgbClr>
                  </a:outerShdw>
                </a:effectLst>
              </a:rPr>
              <a:t>Size-Up Report</a:t>
            </a:r>
            <a:endParaRPr lang="en-US" sz="2000" b="1" dirty="0">
              <a:effectLst>
                <a:outerShdw blurRad="38100" dist="38100" dir="2700000" algn="tl">
                  <a:srgbClr val="000000">
                    <a:alpha val="43137"/>
                  </a:srgbClr>
                </a:outerShdw>
              </a:effectLst>
            </a:endParaRPr>
          </a:p>
        </p:txBody>
      </p:sp>
      <p:sp>
        <p:nvSpPr>
          <p:cNvPr id="6" name="Footer Placeholder 5"/>
          <p:cNvSpPr>
            <a:spLocks noGrp="1"/>
          </p:cNvSpPr>
          <p:nvPr>
            <p:ph type="ftr" sz="quarter" idx="3"/>
          </p:nvPr>
        </p:nvSpPr>
        <p:spPr/>
        <p:txBody>
          <a:bodyPr/>
          <a:lstStyle/>
          <a:p>
            <a:pPr eaLnBrk="0" fontAlgn="base" hangingPunct="0">
              <a:spcBef>
                <a:spcPct val="0"/>
              </a:spcBef>
              <a:spcAft>
                <a:spcPct val="0"/>
              </a:spcAft>
            </a:pPr>
            <a:endParaRPr lang="en-US" dirty="0"/>
          </a:p>
        </p:txBody>
      </p:sp>
      <p:sp>
        <p:nvSpPr>
          <p:cNvPr id="10" name="TextBox 9"/>
          <p:cNvSpPr txBox="1"/>
          <p:nvPr/>
        </p:nvSpPr>
        <p:spPr>
          <a:xfrm>
            <a:off x="0" y="184773"/>
            <a:ext cx="2212848" cy="553998"/>
          </a:xfrm>
          <a:prstGeom prst="rect">
            <a:avLst/>
          </a:prstGeom>
          <a:noFill/>
        </p:spPr>
        <p:txBody>
          <a:bodyPr wrap="square" rtlCol="0" anchor="ctr">
            <a:spAutoFit/>
          </a:bodyPr>
          <a:lstStyle/>
          <a:p>
            <a:pPr algn="ctr"/>
            <a:r>
              <a:rPr lang="en-US" sz="3000" dirty="0" smtClean="0">
                <a:solidFill>
                  <a:schemeClr val="bg1"/>
                </a:solidFill>
              </a:rPr>
              <a:t>Lesson</a:t>
            </a:r>
            <a:r>
              <a:rPr lang="en-US" sz="3000" baseline="0" dirty="0" smtClean="0">
                <a:solidFill>
                  <a:schemeClr val="bg1"/>
                </a:solidFill>
              </a:rPr>
              <a:t> 3</a:t>
            </a:r>
            <a:endParaRPr lang="en-US" sz="3000" dirty="0">
              <a:solidFill>
                <a:schemeClr val="bg1"/>
              </a:solidFill>
            </a:endParaRPr>
          </a:p>
        </p:txBody>
      </p:sp>
      <p:sp>
        <p:nvSpPr>
          <p:cNvPr id="11" name="Slide Number Placeholder 5"/>
          <p:cNvSpPr>
            <a:spLocks noGrp="1"/>
          </p:cNvSpPr>
          <p:nvPr>
            <p:ph type="sldNum" sz="quarter" idx="4"/>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30</a:t>
            </a:fld>
            <a:endParaRPr lang="en-US" dirty="0"/>
          </a:p>
        </p:txBody>
      </p:sp>
    </p:spTree>
    <p:extLst>
      <p:ext uri="{BB962C8B-B14F-4D97-AF65-F5344CB8AC3E}">
        <p14:creationId xmlns:p14="http://schemas.microsoft.com/office/powerpoint/2010/main" val="7214324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2357438" y="152400"/>
            <a:ext cx="6710362" cy="612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r" eaLnBrk="0" fontAlgn="base" hangingPunct="0">
              <a:spcBef>
                <a:spcPct val="20000"/>
              </a:spcBef>
              <a:spcAft>
                <a:spcPct val="0"/>
              </a:spcAft>
              <a:buClr>
                <a:srgbClr val="A30000"/>
              </a:buClr>
              <a:defRPr/>
            </a:pPr>
            <a:r>
              <a:rPr lang="en-US" sz="3000" kern="0" dirty="0" smtClean="0">
                <a:solidFill>
                  <a:srgbClr val="FFFFFF"/>
                </a:solidFill>
              </a:rPr>
              <a:t>Incident Duration Classifications</a:t>
            </a:r>
            <a:endParaRPr lang="en-US" sz="3000" kern="0" dirty="0">
              <a:solidFill>
                <a:srgbClr val="FFFFFF"/>
              </a:solidFill>
            </a:endParaRPr>
          </a:p>
        </p:txBody>
      </p:sp>
      <p:grpSp>
        <p:nvGrpSpPr>
          <p:cNvPr id="2" name="Group 4"/>
          <p:cNvGrpSpPr/>
          <p:nvPr/>
        </p:nvGrpSpPr>
        <p:grpSpPr>
          <a:xfrm>
            <a:off x="457200" y="1444752"/>
            <a:ext cx="2286000" cy="914400"/>
            <a:chOff x="152398" y="380998"/>
            <a:chExt cx="2438403" cy="833440"/>
          </a:xfrm>
        </p:grpSpPr>
        <p:sp>
          <p:nvSpPr>
            <p:cNvPr id="7" name="Snip Single Corner Rectangle 6"/>
            <p:cNvSpPr/>
            <p:nvPr/>
          </p:nvSpPr>
          <p:spPr>
            <a:xfrm>
              <a:off x="152398" y="380998"/>
              <a:ext cx="2438403" cy="833440"/>
            </a:xfrm>
            <a:prstGeom prst="snip1Rect">
              <a:avLst/>
            </a:prstGeom>
            <a:solidFill>
              <a:srgbClr val="808080"/>
            </a:solidFill>
            <a:ln>
              <a:noFill/>
            </a:ln>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8" name="Snip Single Corner Rectangle 4"/>
            <p:cNvSpPr/>
            <p:nvPr/>
          </p:nvSpPr>
          <p:spPr>
            <a:xfrm>
              <a:off x="152398" y="450453"/>
              <a:ext cx="2368947" cy="7639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algn="ctr" defTabSz="1066800" eaLnBrk="0" fontAlgn="base" hangingPunct="0">
                <a:lnSpc>
                  <a:spcPct val="90000"/>
                </a:lnSpc>
                <a:spcBef>
                  <a:spcPct val="0"/>
                </a:spcBef>
                <a:spcAft>
                  <a:spcPct val="35000"/>
                </a:spcAft>
              </a:pPr>
              <a:r>
                <a:rPr lang="en-US" sz="2400" b="1" dirty="0">
                  <a:solidFill>
                    <a:srgbClr val="FFFFFF"/>
                  </a:solidFill>
                  <a:effectLst>
                    <a:outerShdw blurRad="38100" dist="38100" dir="2700000" algn="tl">
                      <a:srgbClr val="000000">
                        <a:alpha val="43137"/>
                      </a:srgbClr>
                    </a:outerShdw>
                  </a:effectLst>
                </a:rPr>
                <a:t>Minor</a:t>
              </a:r>
            </a:p>
          </p:txBody>
        </p:sp>
      </p:grpSp>
      <p:grpSp>
        <p:nvGrpSpPr>
          <p:cNvPr id="3" name="Group 8"/>
          <p:cNvGrpSpPr/>
          <p:nvPr/>
        </p:nvGrpSpPr>
        <p:grpSpPr>
          <a:xfrm>
            <a:off x="457200" y="3273552"/>
            <a:ext cx="2285990" cy="914400"/>
            <a:chOff x="228604" y="2057396"/>
            <a:chExt cx="2285990" cy="990607"/>
          </a:xfrm>
        </p:grpSpPr>
        <p:sp>
          <p:nvSpPr>
            <p:cNvPr id="10" name="Snip Single Corner Rectangle 9"/>
            <p:cNvSpPr/>
            <p:nvPr/>
          </p:nvSpPr>
          <p:spPr>
            <a:xfrm>
              <a:off x="228604" y="2057396"/>
              <a:ext cx="2285990" cy="990607"/>
            </a:xfrm>
            <a:prstGeom prst="snip1Rect">
              <a:avLst/>
            </a:prstGeom>
            <a:solidFill>
              <a:srgbClr val="18203B"/>
            </a:solidFill>
            <a:ln>
              <a:noFill/>
            </a:ln>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11" name="Snip Single Corner Rectangle 4"/>
            <p:cNvSpPr/>
            <p:nvPr/>
          </p:nvSpPr>
          <p:spPr>
            <a:xfrm>
              <a:off x="228604" y="2139948"/>
              <a:ext cx="2203437" cy="9080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algn="ctr" defTabSz="1066800" eaLnBrk="0" fontAlgn="base" hangingPunct="0">
                <a:lnSpc>
                  <a:spcPct val="90000"/>
                </a:lnSpc>
                <a:spcBef>
                  <a:spcPct val="0"/>
                </a:spcBef>
                <a:spcAft>
                  <a:spcPct val="35000"/>
                </a:spcAft>
              </a:pPr>
              <a:r>
                <a:rPr lang="en-US" sz="2400" b="1" dirty="0">
                  <a:solidFill>
                    <a:srgbClr val="FFFFFF"/>
                  </a:solidFill>
                  <a:effectLst>
                    <a:outerShdw blurRad="38100" dist="38100" dir="2700000" algn="tl">
                      <a:srgbClr val="000000">
                        <a:alpha val="43137"/>
                      </a:srgbClr>
                    </a:outerShdw>
                  </a:effectLst>
                </a:rPr>
                <a:t>Intermediate</a:t>
              </a:r>
            </a:p>
          </p:txBody>
        </p:sp>
      </p:grpSp>
      <p:grpSp>
        <p:nvGrpSpPr>
          <p:cNvPr id="4" name="Group 15"/>
          <p:cNvGrpSpPr/>
          <p:nvPr/>
        </p:nvGrpSpPr>
        <p:grpSpPr>
          <a:xfrm>
            <a:off x="457200" y="5102352"/>
            <a:ext cx="2285990" cy="914400"/>
            <a:chOff x="228604" y="3814762"/>
            <a:chExt cx="2285990" cy="985836"/>
          </a:xfrm>
        </p:grpSpPr>
        <p:sp>
          <p:nvSpPr>
            <p:cNvPr id="17" name="Snip Single Corner Rectangle 16"/>
            <p:cNvSpPr/>
            <p:nvPr/>
          </p:nvSpPr>
          <p:spPr>
            <a:xfrm>
              <a:off x="228604" y="3814762"/>
              <a:ext cx="2285990" cy="985836"/>
            </a:xfrm>
            <a:prstGeom prst="snip1Rect">
              <a:avLst/>
            </a:prstGeom>
            <a:solidFill>
              <a:srgbClr val="1C1C1C"/>
            </a:solidFill>
            <a:ln>
              <a:noFill/>
            </a:ln>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18" name="Snip Single Corner Rectangle 4"/>
            <p:cNvSpPr/>
            <p:nvPr/>
          </p:nvSpPr>
          <p:spPr>
            <a:xfrm>
              <a:off x="228604" y="3896917"/>
              <a:ext cx="2203834" cy="9036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algn="ctr" defTabSz="1066800" eaLnBrk="0" fontAlgn="base" hangingPunct="0">
                <a:lnSpc>
                  <a:spcPct val="90000"/>
                </a:lnSpc>
                <a:spcBef>
                  <a:spcPct val="0"/>
                </a:spcBef>
                <a:spcAft>
                  <a:spcPct val="35000"/>
                </a:spcAft>
              </a:pPr>
              <a:r>
                <a:rPr lang="en-US" sz="2400" b="1" dirty="0">
                  <a:solidFill>
                    <a:srgbClr val="FFFFFF"/>
                  </a:solidFill>
                  <a:effectLst>
                    <a:outerShdw blurRad="38100" dist="38100" dir="2700000" algn="tl">
                      <a:srgbClr val="000000">
                        <a:alpha val="43137"/>
                      </a:srgbClr>
                    </a:outerShdw>
                  </a:effectLst>
                </a:rPr>
                <a:t>Major</a:t>
              </a:r>
            </a:p>
          </p:txBody>
        </p:sp>
      </p:grpSp>
      <p:sp>
        <p:nvSpPr>
          <p:cNvPr id="19" name="Right Arrow 18"/>
          <p:cNvSpPr/>
          <p:nvPr/>
        </p:nvSpPr>
        <p:spPr bwMode="auto">
          <a:xfrm>
            <a:off x="2286000" y="1993392"/>
            <a:ext cx="914400" cy="731520"/>
          </a:xfrm>
          <a:prstGeom prst="rightArrow">
            <a:avLst/>
          </a:prstGeom>
          <a:solidFill>
            <a:srgbClr val="A30000"/>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dirty="0">
              <a:solidFill>
                <a:srgbClr val="000000"/>
              </a:solidFill>
              <a:latin typeface="Times" pitchFamily="18" charset="0"/>
            </a:endParaRPr>
          </a:p>
        </p:txBody>
      </p:sp>
      <p:sp>
        <p:nvSpPr>
          <p:cNvPr id="20" name="Right Arrow 19"/>
          <p:cNvSpPr/>
          <p:nvPr/>
        </p:nvSpPr>
        <p:spPr bwMode="auto">
          <a:xfrm>
            <a:off x="2286000" y="3822192"/>
            <a:ext cx="1371600" cy="731520"/>
          </a:xfrm>
          <a:prstGeom prst="rightArrow">
            <a:avLst/>
          </a:prstGeom>
          <a:solidFill>
            <a:srgbClr val="A30000"/>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dirty="0">
              <a:solidFill>
                <a:srgbClr val="000000"/>
              </a:solidFill>
              <a:latin typeface="Times" pitchFamily="18" charset="0"/>
            </a:endParaRPr>
          </a:p>
        </p:txBody>
      </p:sp>
      <p:sp>
        <p:nvSpPr>
          <p:cNvPr id="21" name="Right Arrow 20"/>
          <p:cNvSpPr/>
          <p:nvPr/>
        </p:nvSpPr>
        <p:spPr bwMode="auto">
          <a:xfrm>
            <a:off x="2286000" y="5650992"/>
            <a:ext cx="1828800" cy="731520"/>
          </a:xfrm>
          <a:prstGeom prst="rightArrow">
            <a:avLst/>
          </a:prstGeom>
          <a:solidFill>
            <a:srgbClr val="A30000"/>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dirty="0">
              <a:solidFill>
                <a:srgbClr val="000000"/>
              </a:solidFill>
              <a:latin typeface="Times" pitchFamily="18" charset="0"/>
            </a:endParaRPr>
          </a:p>
        </p:txBody>
      </p:sp>
      <p:sp>
        <p:nvSpPr>
          <p:cNvPr id="25" name="TextBox 24"/>
          <p:cNvSpPr txBox="1"/>
          <p:nvPr/>
        </p:nvSpPr>
        <p:spPr>
          <a:xfrm>
            <a:off x="3200400" y="2082225"/>
            <a:ext cx="2667000" cy="584775"/>
          </a:xfrm>
          <a:prstGeom prst="rect">
            <a:avLst/>
          </a:prstGeom>
          <a:noFill/>
          <a:ln>
            <a:noFill/>
          </a:ln>
        </p:spPr>
        <p:txBody>
          <a:bodyPr wrap="square" rtlCol="0">
            <a:spAutoFit/>
          </a:bodyPr>
          <a:lstStyle/>
          <a:p>
            <a:pPr eaLnBrk="0" fontAlgn="base" hangingPunct="0">
              <a:spcBef>
                <a:spcPct val="0"/>
              </a:spcBef>
              <a:spcAft>
                <a:spcPct val="0"/>
              </a:spcAft>
            </a:pPr>
            <a:r>
              <a:rPr lang="en-US" sz="3200" dirty="0">
                <a:solidFill>
                  <a:srgbClr val="000000"/>
                </a:solidFill>
              </a:rPr>
              <a:t>&lt; 30 minutes</a:t>
            </a:r>
          </a:p>
        </p:txBody>
      </p:sp>
      <p:sp>
        <p:nvSpPr>
          <p:cNvPr id="26" name="TextBox 25"/>
          <p:cNvSpPr txBox="1"/>
          <p:nvPr/>
        </p:nvSpPr>
        <p:spPr>
          <a:xfrm>
            <a:off x="3657600" y="3895564"/>
            <a:ext cx="2971800" cy="584775"/>
          </a:xfrm>
          <a:prstGeom prst="rect">
            <a:avLst/>
          </a:prstGeom>
          <a:noFill/>
          <a:ln>
            <a:noFill/>
          </a:ln>
        </p:spPr>
        <p:txBody>
          <a:bodyPr wrap="square" rtlCol="0">
            <a:spAutoFit/>
          </a:bodyPr>
          <a:lstStyle/>
          <a:p>
            <a:pPr eaLnBrk="0" fontAlgn="base" hangingPunct="0">
              <a:spcBef>
                <a:spcPct val="0"/>
              </a:spcBef>
              <a:spcAft>
                <a:spcPct val="0"/>
              </a:spcAft>
            </a:pPr>
            <a:r>
              <a:rPr lang="en-US" sz="3200" dirty="0">
                <a:solidFill>
                  <a:srgbClr val="000000"/>
                </a:solidFill>
              </a:rPr>
              <a:t>30 </a:t>
            </a:r>
            <a:r>
              <a:rPr lang="en-US" sz="3200" dirty="0" smtClean="0">
                <a:solidFill>
                  <a:srgbClr val="000000"/>
                </a:solidFill>
              </a:rPr>
              <a:t>min </a:t>
            </a:r>
            <a:r>
              <a:rPr lang="en-US" sz="3200" dirty="0">
                <a:solidFill>
                  <a:srgbClr val="000000"/>
                </a:solidFill>
              </a:rPr>
              <a:t>- 2 </a:t>
            </a:r>
            <a:r>
              <a:rPr lang="en-US" sz="3200" dirty="0" smtClean="0">
                <a:solidFill>
                  <a:srgbClr val="000000"/>
                </a:solidFill>
              </a:rPr>
              <a:t>hrs </a:t>
            </a:r>
            <a:endParaRPr lang="en-US" sz="3200" dirty="0">
              <a:solidFill>
                <a:srgbClr val="000000"/>
              </a:solidFill>
            </a:endParaRPr>
          </a:p>
        </p:txBody>
      </p:sp>
      <p:sp>
        <p:nvSpPr>
          <p:cNvPr id="27" name="TextBox 26"/>
          <p:cNvSpPr txBox="1"/>
          <p:nvPr/>
        </p:nvSpPr>
        <p:spPr>
          <a:xfrm>
            <a:off x="4152900" y="5724364"/>
            <a:ext cx="1981200" cy="584775"/>
          </a:xfrm>
          <a:prstGeom prst="rect">
            <a:avLst/>
          </a:prstGeom>
          <a:noFill/>
          <a:ln>
            <a:noFill/>
          </a:ln>
        </p:spPr>
        <p:txBody>
          <a:bodyPr wrap="square" rtlCol="0">
            <a:spAutoFit/>
          </a:bodyPr>
          <a:lstStyle/>
          <a:p>
            <a:pPr eaLnBrk="0" fontAlgn="base" hangingPunct="0">
              <a:spcBef>
                <a:spcPct val="0"/>
              </a:spcBef>
              <a:spcAft>
                <a:spcPct val="0"/>
              </a:spcAft>
            </a:pPr>
            <a:r>
              <a:rPr lang="en-US" sz="3200" dirty="0">
                <a:solidFill>
                  <a:srgbClr val="000000"/>
                </a:solidFill>
              </a:rPr>
              <a:t>&gt; 2 hours</a:t>
            </a:r>
          </a:p>
        </p:txBody>
      </p:sp>
      <p:pic>
        <p:nvPicPr>
          <p:cNvPr id="28" name="Picture 2" descr="C:\Documents and Settings\kbelmore\Desktop\56839 TIME\Crash Photos\PA160356.JPG"/>
          <p:cNvPicPr>
            <a:picLocks noChangeAspect="1" noChangeArrowheads="1"/>
          </p:cNvPicPr>
          <p:nvPr/>
        </p:nvPicPr>
        <p:blipFill rotWithShape="1">
          <a:blip r:embed="rId3" cstate="print"/>
          <a:srcRect l="21809" t="24603" r="43368" b="39683"/>
          <a:stretch/>
        </p:blipFill>
        <p:spPr bwMode="auto">
          <a:xfrm>
            <a:off x="6766560" y="4648200"/>
            <a:ext cx="2377440" cy="1828800"/>
          </a:xfrm>
          <a:prstGeom prst="rect">
            <a:avLst/>
          </a:prstGeom>
          <a:noFill/>
        </p:spPr>
      </p:pic>
      <p:pic>
        <p:nvPicPr>
          <p:cNvPr id="29" name="Picture 4" descr="C:\Documents and Settings\kbelmore\Desktop\M1_V3_0001.jpg"/>
          <p:cNvPicPr>
            <a:picLocks noChangeAspect="1" noChangeArrowheads="1"/>
          </p:cNvPicPr>
          <p:nvPr/>
        </p:nvPicPr>
        <p:blipFill rotWithShape="1">
          <a:blip r:embed="rId4" cstate="print"/>
          <a:srcRect l="9798" t="3303" r="18542" b="23200"/>
          <a:stretch/>
        </p:blipFill>
        <p:spPr bwMode="auto">
          <a:xfrm>
            <a:off x="6766560" y="2819400"/>
            <a:ext cx="2377440" cy="1828800"/>
          </a:xfrm>
          <a:prstGeom prst="rect">
            <a:avLst/>
          </a:prstGeom>
          <a:noFill/>
        </p:spPr>
      </p:pic>
      <p:pic>
        <p:nvPicPr>
          <p:cNvPr id="30" name="Picture 5" descr="C:\Documents and Settings\kbelmore\Desktop\DSC_0431.JPG"/>
          <p:cNvPicPr>
            <a:picLocks noChangeAspect="1" noChangeArrowheads="1"/>
          </p:cNvPicPr>
          <p:nvPr/>
        </p:nvPicPr>
        <p:blipFill rotWithShape="1">
          <a:blip r:embed="rId5" cstate="print"/>
          <a:srcRect l="17012" b="4938"/>
          <a:stretch/>
        </p:blipFill>
        <p:spPr bwMode="auto">
          <a:xfrm>
            <a:off x="6766560" y="990600"/>
            <a:ext cx="2378552" cy="1828800"/>
          </a:xfrm>
          <a:prstGeom prst="rect">
            <a:avLst/>
          </a:prstGeom>
          <a:noFill/>
        </p:spPr>
      </p:pic>
      <p:sp>
        <p:nvSpPr>
          <p:cNvPr id="12" name="Footer Placeholder 11"/>
          <p:cNvSpPr>
            <a:spLocks noGrp="1"/>
          </p:cNvSpPr>
          <p:nvPr>
            <p:ph type="ftr" sz="quarter" idx="3"/>
          </p:nvPr>
        </p:nvSpPr>
        <p:spPr/>
        <p:txBody>
          <a:bodyPr/>
          <a:lstStyle/>
          <a:p>
            <a:pPr eaLnBrk="0" fontAlgn="base" hangingPunct="0">
              <a:spcBef>
                <a:spcPct val="0"/>
              </a:spcBef>
              <a:spcAft>
                <a:spcPct val="0"/>
              </a:spcAft>
            </a:pPr>
            <a:endParaRPr lang="en-US" dirty="0"/>
          </a:p>
        </p:txBody>
      </p:sp>
      <p:sp>
        <p:nvSpPr>
          <p:cNvPr id="23" name="TextBox 22"/>
          <p:cNvSpPr txBox="1"/>
          <p:nvPr/>
        </p:nvSpPr>
        <p:spPr>
          <a:xfrm>
            <a:off x="0" y="184773"/>
            <a:ext cx="2212848" cy="553998"/>
          </a:xfrm>
          <a:prstGeom prst="rect">
            <a:avLst/>
          </a:prstGeom>
          <a:noFill/>
        </p:spPr>
        <p:txBody>
          <a:bodyPr wrap="square" rtlCol="0" anchor="ctr">
            <a:spAutoFit/>
          </a:bodyPr>
          <a:lstStyle/>
          <a:p>
            <a:pPr algn="ctr"/>
            <a:r>
              <a:rPr lang="en-US" sz="3000" dirty="0" smtClean="0">
                <a:solidFill>
                  <a:schemeClr val="bg1"/>
                </a:solidFill>
              </a:rPr>
              <a:t>Lesson</a:t>
            </a:r>
            <a:r>
              <a:rPr lang="en-US" sz="3000" baseline="0" dirty="0" smtClean="0">
                <a:solidFill>
                  <a:schemeClr val="bg1"/>
                </a:solidFill>
              </a:rPr>
              <a:t> 3</a:t>
            </a:r>
            <a:endParaRPr lang="en-US" sz="3000" dirty="0">
              <a:solidFill>
                <a:schemeClr val="bg1"/>
              </a:solidFill>
            </a:endParaRPr>
          </a:p>
        </p:txBody>
      </p:sp>
      <p:sp>
        <p:nvSpPr>
          <p:cNvPr id="24" name="Slide Number Placeholder 5"/>
          <p:cNvSpPr>
            <a:spLocks noGrp="1"/>
          </p:cNvSpPr>
          <p:nvPr>
            <p:ph type="sldNum" sz="quarter" idx="4"/>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31</a:t>
            </a:fld>
            <a:endParaRPr lang="en-US" dirty="0"/>
          </a:p>
        </p:txBody>
      </p:sp>
    </p:spTree>
    <p:extLst>
      <p:ext uri="{BB962C8B-B14F-4D97-AF65-F5344CB8AC3E}">
        <p14:creationId xmlns:p14="http://schemas.microsoft.com/office/powerpoint/2010/main" val="2730335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 Timeline</a:t>
            </a:r>
            <a:endParaRPr lang="en-US" dirty="0"/>
          </a:p>
        </p:txBody>
      </p:sp>
      <p:sp>
        <p:nvSpPr>
          <p:cNvPr id="3" name="Footer Placeholder 2"/>
          <p:cNvSpPr>
            <a:spLocks noGrp="1"/>
          </p:cNvSpPr>
          <p:nvPr>
            <p:ph type="ftr" sz="quarter" idx="3"/>
          </p:nvPr>
        </p:nvSpPr>
        <p:spPr/>
        <p:txBody>
          <a:bodyPr/>
          <a:lstStyle/>
          <a:p>
            <a:pPr eaLnBrk="0" fontAlgn="base" hangingPunct="0">
              <a:spcBef>
                <a:spcPct val="0"/>
              </a:spcBef>
              <a:spcAft>
                <a:spcPct val="0"/>
              </a:spcAft>
            </a:pPr>
            <a:endParaRPr lang="en-US" dirty="0"/>
          </a:p>
        </p:txBody>
      </p:sp>
      <p:sp>
        <p:nvSpPr>
          <p:cNvPr id="8" name="Rounded Rectangle 7"/>
          <p:cNvSpPr/>
          <p:nvPr/>
        </p:nvSpPr>
        <p:spPr bwMode="auto">
          <a:xfrm>
            <a:off x="2148840" y="2688336"/>
            <a:ext cx="3017520" cy="685800"/>
          </a:xfrm>
          <a:prstGeom prst="roundRect">
            <a:avLst/>
          </a:prstGeom>
          <a:solidFill>
            <a:srgbClr val="CC3300">
              <a:alpha val="25000"/>
            </a:srgbClr>
          </a:solidFill>
          <a:ln w="9525" cap="flat" cmpd="sng" algn="ctr">
            <a:solidFill>
              <a:srgbClr val="CC33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b="1" dirty="0" smtClean="0">
              <a:solidFill>
                <a:schemeClr val="bg1"/>
              </a:solidFill>
            </a:endParaRPr>
          </a:p>
        </p:txBody>
      </p:sp>
      <p:pic>
        <p:nvPicPr>
          <p:cNvPr id="9" name="Picture 2" descr="C:\Users\kbelmore\Desktop\43709 FHWA IDIQ\SHRP2 TIM Responder Training\Training Materials\Graphics and Pictures\TIM Timeline\TIM_timeline061913_OPT2-1_v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328" y="987552"/>
            <a:ext cx="8556265" cy="5486400"/>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bwMode="auto">
          <a:xfrm>
            <a:off x="2286000" y="2633472"/>
            <a:ext cx="2880360" cy="868680"/>
          </a:xfrm>
          <a:prstGeom prst="roundRect">
            <a:avLst/>
          </a:prstGeom>
          <a:solidFill>
            <a:srgbClr val="CC3300">
              <a:alpha val="25000"/>
            </a:srgbClr>
          </a:solidFill>
          <a:ln w="25400" cap="flat" cmpd="sng" algn="ctr">
            <a:solidFill>
              <a:srgbClr val="CC33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b="1" dirty="0" smtClean="0">
              <a:solidFill>
                <a:schemeClr val="bg1"/>
              </a:solidFill>
            </a:endParaRPr>
          </a:p>
        </p:txBody>
      </p:sp>
      <p:pic>
        <p:nvPicPr>
          <p:cNvPr id="11" name="Picture 2" descr="C:\Users\kbelmore\Desktop\43709 FHWA IDIQ\SHRP2 TTT\Training Materials\Graphics and Pictures\TIM Timeline\TIM Timeline - Top Only - 052113.png"/>
          <p:cNvPicPr>
            <a:picLocks noChangeAspect="1" noChangeArrowheads="1"/>
          </p:cNvPicPr>
          <p:nvPr/>
        </p:nvPicPr>
        <p:blipFill rotWithShape="1">
          <a:blip r:embed="rId4">
            <a:extLst>
              <a:ext uri="{28A0092B-C50C-407E-A947-70E740481C1C}">
                <a14:useLocalDpi xmlns:a14="http://schemas.microsoft.com/office/drawing/2010/main" val="0"/>
              </a:ext>
            </a:extLst>
          </a:blip>
          <a:srcRect l="23440" t="29825" r="42989" b="55798"/>
          <a:stretch/>
        </p:blipFill>
        <p:spPr bwMode="auto">
          <a:xfrm>
            <a:off x="3200400" y="1097280"/>
            <a:ext cx="4937760" cy="1254276"/>
          </a:xfrm>
          <a:prstGeom prst="roundRect">
            <a:avLst/>
          </a:prstGeom>
          <a:noFill/>
          <a:ln w="25400">
            <a:solidFill>
              <a:srgbClr val="CC3300"/>
            </a:solidFill>
          </a:ln>
          <a:extLst>
            <a:ext uri="{909E8E84-426E-40DD-AFC4-6F175D3DCCD1}">
              <a14:hiddenFill xmlns:a14="http://schemas.microsoft.com/office/drawing/2010/main">
                <a:solidFill>
                  <a:srgbClr val="FFFFFF"/>
                </a:solidFill>
              </a14:hiddenFill>
            </a:ext>
          </a:extLst>
        </p:spPr>
      </p:pic>
      <p:pic>
        <p:nvPicPr>
          <p:cNvPr id="14" name="Picture 2" descr="C:\Users\kbelmore\Desktop\43709 FHWA IDIQ\SHRP2 TTT\Training Materials\Graphics and Pictures\TIM Timeline\TIM Timeline - Top Only - 052113.png"/>
          <p:cNvPicPr>
            <a:picLocks noChangeAspect="1" noChangeArrowheads="1"/>
          </p:cNvPicPr>
          <p:nvPr/>
        </p:nvPicPr>
        <p:blipFill rotWithShape="1">
          <a:blip r:embed="rId4">
            <a:extLst>
              <a:ext uri="{28A0092B-C50C-407E-A947-70E740481C1C}">
                <a14:useLocalDpi xmlns:a14="http://schemas.microsoft.com/office/drawing/2010/main" val="0"/>
              </a:ext>
            </a:extLst>
          </a:blip>
          <a:srcRect l="34190" t="41821" r="32529" b="42881"/>
          <a:stretch/>
        </p:blipFill>
        <p:spPr bwMode="auto">
          <a:xfrm>
            <a:off x="4361688" y="1709928"/>
            <a:ext cx="4594578" cy="1252728"/>
          </a:xfrm>
          <a:prstGeom prst="roundRect">
            <a:avLst/>
          </a:prstGeom>
          <a:noFill/>
          <a:ln w="25400">
            <a:solidFill>
              <a:srgbClr val="FF66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Rounded Rectangle 14"/>
          <p:cNvSpPr/>
          <p:nvPr/>
        </p:nvSpPr>
        <p:spPr bwMode="auto">
          <a:xfrm>
            <a:off x="3200401" y="3383280"/>
            <a:ext cx="2895600" cy="868680"/>
          </a:xfrm>
          <a:prstGeom prst="roundRect">
            <a:avLst/>
          </a:prstGeom>
          <a:solidFill>
            <a:srgbClr val="FF6600">
              <a:alpha val="24706"/>
            </a:srgbClr>
          </a:solidFill>
          <a:ln w="25400" cap="flat" cmpd="sng" algn="ctr">
            <a:solidFill>
              <a:srgbClr val="FF66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b="1" dirty="0" smtClean="0">
              <a:solidFill>
                <a:schemeClr val="bg1"/>
              </a:solidFill>
            </a:endParaRPr>
          </a:p>
        </p:txBody>
      </p:sp>
      <p:sp>
        <p:nvSpPr>
          <p:cNvPr id="12" name="TextBox 11"/>
          <p:cNvSpPr txBox="1"/>
          <p:nvPr/>
        </p:nvSpPr>
        <p:spPr>
          <a:xfrm>
            <a:off x="0" y="184773"/>
            <a:ext cx="2212848" cy="553998"/>
          </a:xfrm>
          <a:prstGeom prst="rect">
            <a:avLst/>
          </a:prstGeom>
          <a:noFill/>
        </p:spPr>
        <p:txBody>
          <a:bodyPr wrap="square" rtlCol="0" anchor="ctr">
            <a:spAutoFit/>
          </a:bodyPr>
          <a:lstStyle/>
          <a:p>
            <a:pPr algn="ctr"/>
            <a:r>
              <a:rPr lang="en-US" sz="3000" dirty="0" smtClean="0">
                <a:solidFill>
                  <a:schemeClr val="bg1"/>
                </a:solidFill>
              </a:rPr>
              <a:t>Lesson</a:t>
            </a:r>
            <a:r>
              <a:rPr lang="en-US" sz="3000" baseline="0" dirty="0" smtClean="0">
                <a:solidFill>
                  <a:schemeClr val="bg1"/>
                </a:solidFill>
              </a:rPr>
              <a:t> 3</a:t>
            </a:r>
            <a:endParaRPr lang="en-US" sz="3000" dirty="0">
              <a:solidFill>
                <a:schemeClr val="bg1"/>
              </a:solidFill>
            </a:endParaRPr>
          </a:p>
        </p:txBody>
      </p:sp>
      <p:sp>
        <p:nvSpPr>
          <p:cNvPr id="16" name="Slide Number Placeholder 5"/>
          <p:cNvSpPr>
            <a:spLocks noGrp="1"/>
          </p:cNvSpPr>
          <p:nvPr>
            <p:ph type="sldNum" sz="quarter" idx="4"/>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32</a:t>
            </a:fld>
            <a:endParaRPr lang="en-US" dirty="0"/>
          </a:p>
        </p:txBody>
      </p:sp>
    </p:spTree>
    <p:extLst>
      <p:ext uri="{BB962C8B-B14F-4D97-AF65-F5344CB8AC3E}">
        <p14:creationId xmlns:p14="http://schemas.microsoft.com/office/powerpoint/2010/main" val="152216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Safe, Quick Clearance?</a:t>
            </a:r>
            <a:endParaRPr lang="en-US" dirty="0"/>
          </a:p>
        </p:txBody>
      </p:sp>
      <p:sp>
        <p:nvSpPr>
          <p:cNvPr id="9" name="Content Placeholder 8"/>
          <p:cNvSpPr>
            <a:spLocks noGrp="1"/>
          </p:cNvSpPr>
          <p:nvPr>
            <p:ph idx="1"/>
          </p:nvPr>
        </p:nvSpPr>
        <p:spPr/>
        <p:txBody>
          <a:bodyPr>
            <a:normAutofit fontScale="77500" lnSpcReduction="20000"/>
          </a:bodyPr>
          <a:lstStyle/>
          <a:p>
            <a:pPr lvl="0"/>
            <a:r>
              <a:rPr lang="en-US" dirty="0"/>
              <a:t>Working with a sense of urgency </a:t>
            </a:r>
          </a:p>
          <a:p>
            <a:pPr lvl="0"/>
            <a:r>
              <a:rPr lang="en-US" dirty="0"/>
              <a:t>Utilizing Unified Command and incorporating safe, quick clearance into the incident objectives </a:t>
            </a:r>
          </a:p>
          <a:p>
            <a:pPr lvl="0"/>
            <a:r>
              <a:rPr lang="en-US" dirty="0"/>
              <a:t>Completing tasks concurrently whenever possible </a:t>
            </a:r>
          </a:p>
          <a:p>
            <a:pPr lvl="0"/>
            <a:r>
              <a:rPr lang="en-US" dirty="0"/>
              <a:t>Regularly assessing traffic control and on-scene activities to determine if additional lanes can be opened</a:t>
            </a:r>
          </a:p>
          <a:p>
            <a:pPr lvl="0"/>
            <a:r>
              <a:rPr lang="en-US" dirty="0"/>
              <a:t>Utilizing all available resources for clearance activities </a:t>
            </a:r>
          </a:p>
          <a:p>
            <a:pPr lvl="0"/>
            <a:r>
              <a:rPr lang="en-US" dirty="0"/>
              <a:t>Thinking outside of the box and considering how things could be done differently </a:t>
            </a:r>
          </a:p>
        </p:txBody>
      </p:sp>
      <p:sp>
        <p:nvSpPr>
          <p:cNvPr id="4" name="Footer Placeholder 3"/>
          <p:cNvSpPr>
            <a:spLocks noGrp="1"/>
          </p:cNvSpPr>
          <p:nvPr>
            <p:ph type="ftr" sz="quarter" idx="3"/>
          </p:nvPr>
        </p:nvSpPr>
        <p:spPr/>
        <p:txBody>
          <a:bodyPr/>
          <a:lstStyle/>
          <a:p>
            <a:endParaRPr lang="en-US" dirty="0"/>
          </a:p>
        </p:txBody>
      </p:sp>
      <p:sp>
        <p:nvSpPr>
          <p:cNvPr id="6" name="TextBox 5"/>
          <p:cNvSpPr txBox="1"/>
          <p:nvPr/>
        </p:nvSpPr>
        <p:spPr>
          <a:xfrm>
            <a:off x="0" y="184773"/>
            <a:ext cx="2212848" cy="553998"/>
          </a:xfrm>
          <a:prstGeom prst="rect">
            <a:avLst/>
          </a:prstGeom>
          <a:noFill/>
        </p:spPr>
        <p:txBody>
          <a:bodyPr wrap="square" rtlCol="0" anchor="ctr">
            <a:spAutoFit/>
          </a:bodyPr>
          <a:lstStyle/>
          <a:p>
            <a:pPr algn="ctr"/>
            <a:r>
              <a:rPr lang="en-US" sz="3000" dirty="0" smtClean="0">
                <a:solidFill>
                  <a:schemeClr val="bg1"/>
                </a:solidFill>
              </a:rPr>
              <a:t>Lesson</a:t>
            </a:r>
            <a:r>
              <a:rPr lang="en-US" sz="3000" baseline="0" dirty="0" smtClean="0">
                <a:solidFill>
                  <a:schemeClr val="bg1"/>
                </a:solidFill>
              </a:rPr>
              <a:t> 2</a:t>
            </a:r>
            <a:endParaRPr lang="en-US" sz="3000" dirty="0">
              <a:solidFill>
                <a:schemeClr val="bg1"/>
              </a:solidFill>
            </a:endParaRPr>
          </a:p>
        </p:txBody>
      </p:sp>
      <p:sp>
        <p:nvSpPr>
          <p:cNvPr id="7" name="Slide Number Placeholder 5"/>
          <p:cNvSpPr>
            <a:spLocks noGrp="1"/>
          </p:cNvSpPr>
          <p:nvPr>
            <p:ph type="sldNum" sz="quarter" idx="4"/>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3</a:t>
            </a:fld>
            <a:endParaRPr lang="en-US" dirty="0"/>
          </a:p>
        </p:txBody>
      </p:sp>
    </p:spTree>
    <p:extLst>
      <p:ext uri="{BB962C8B-B14F-4D97-AF65-F5344CB8AC3E}">
        <p14:creationId xmlns:p14="http://schemas.microsoft.com/office/powerpoint/2010/main" val="35931254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mtClean="0"/>
              <a:t>Move Over Laws</a:t>
            </a:r>
          </a:p>
        </p:txBody>
      </p:sp>
      <p:sp>
        <p:nvSpPr>
          <p:cNvPr id="4" name="Footer Placeholder 3"/>
          <p:cNvSpPr>
            <a:spLocks noGrp="1"/>
          </p:cNvSpPr>
          <p:nvPr>
            <p:ph type="ftr" sz="quarter" idx="10"/>
          </p:nvPr>
        </p:nvSpPr>
        <p:spPr/>
        <p:txBody>
          <a:bodyPr/>
          <a:lstStyle/>
          <a:p>
            <a:pPr>
              <a:defRPr/>
            </a:pPr>
            <a:endParaRPr lang="en-US"/>
          </a:p>
        </p:txBody>
      </p:sp>
      <p:sp>
        <p:nvSpPr>
          <p:cNvPr id="20484" name="TextBox 186"/>
          <p:cNvSpPr txBox="1">
            <a:spLocks noChangeArrowheads="1"/>
          </p:cNvSpPr>
          <p:nvPr/>
        </p:nvSpPr>
        <p:spPr bwMode="auto">
          <a:xfrm>
            <a:off x="0" y="184150"/>
            <a:ext cx="22129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fontAlgn="base" hangingPunct="1">
              <a:spcBef>
                <a:spcPct val="0"/>
              </a:spcBef>
              <a:spcAft>
                <a:spcPct val="0"/>
              </a:spcAft>
            </a:pPr>
            <a:r>
              <a:rPr lang="en-US" sz="3000" smtClean="0">
                <a:solidFill>
                  <a:srgbClr val="FFFFFF"/>
                </a:solidFill>
                <a:latin typeface="Century Gothic" pitchFamily="34" charset="0"/>
              </a:rPr>
              <a:t>Lesson 2</a:t>
            </a:r>
          </a:p>
        </p:txBody>
      </p:sp>
      <p:sp>
        <p:nvSpPr>
          <p:cNvPr id="189" name="Slide Number Placeholder 5"/>
          <p:cNvSpPr>
            <a:spLocks noGrp="1"/>
          </p:cNvSpPr>
          <p:nvPr>
            <p:ph type="sldNum" sz="quarter" idx="11"/>
          </p:nvPr>
        </p:nvSpPr>
        <p:spPr/>
        <p:txBody>
          <a:bodyPr/>
          <a:lstStyle/>
          <a:p>
            <a:pPr>
              <a:defRPr/>
            </a:pPr>
            <a:r>
              <a:rPr lang="en-US"/>
              <a:t>4H-</a:t>
            </a:r>
            <a:fld id="{2ED7CC06-E22B-4AEC-BE1D-F107D6DB2546}" type="slidenum">
              <a:rPr lang="en-US"/>
              <a:pPr>
                <a:defRPr/>
              </a:pPr>
              <a:t>4</a:t>
            </a:fld>
            <a:endParaRPr lang="en-US"/>
          </a:p>
        </p:txBody>
      </p:sp>
      <p:pic>
        <p:nvPicPr>
          <p:cNvPr id="20486" name="Picture 6" descr="http://www.nccrimecontrol.org/imgs/SHP/MoveOver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066800"/>
            <a:ext cx="4191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txBox="1">
            <a:spLocks/>
          </p:cNvSpPr>
          <p:nvPr/>
        </p:nvSpPr>
        <p:spPr>
          <a:xfrm>
            <a:off x="762000" y="3276600"/>
            <a:ext cx="7315200" cy="2971800"/>
          </a:xfrm>
          <a:prstGeom prst="rect">
            <a:avLst/>
          </a:prstGeom>
        </p:spPr>
        <p:txBody>
          <a:bodyPr>
            <a:normAutofit fontScale="85000" lnSpcReduction="20000"/>
          </a:bodyPr>
          <a:lstStyle>
            <a:lvl1pPr marL="342900" indent="-342900" algn="l" rtl="0" eaLnBrk="0" fontAlgn="base" hangingPunct="0">
              <a:spcBef>
                <a:spcPts val="2400"/>
              </a:spcBef>
              <a:spcAft>
                <a:spcPct val="0"/>
              </a:spcAft>
              <a:buClr>
                <a:srgbClr val="A30000"/>
              </a:buClr>
              <a:buChar char="•"/>
              <a:defRPr sz="3000">
                <a:solidFill>
                  <a:srgbClr val="1C1C1C"/>
                </a:solidFill>
                <a:latin typeface="+mn-lt"/>
                <a:ea typeface="+mn-ea"/>
                <a:cs typeface="+mn-cs"/>
              </a:defRPr>
            </a:lvl1pPr>
            <a:lvl2pPr marL="742950" indent="-285750" algn="l" rtl="0" eaLnBrk="0" fontAlgn="base" hangingPunct="0">
              <a:spcBef>
                <a:spcPts val="1800"/>
              </a:spcBef>
              <a:spcAft>
                <a:spcPct val="0"/>
              </a:spcAft>
              <a:buClr>
                <a:srgbClr val="A30000"/>
              </a:buClr>
              <a:buFont typeface="Arial" charset="0"/>
              <a:buChar char="–"/>
              <a:defRPr sz="2800">
                <a:solidFill>
                  <a:srgbClr val="1C1C1C"/>
                </a:solidFill>
                <a:latin typeface="+mn-lt"/>
              </a:defRPr>
            </a:lvl2pPr>
            <a:lvl3pPr marL="1143000" indent="-228600" algn="l" rtl="0" eaLnBrk="0" fontAlgn="base" hangingPunct="0">
              <a:spcBef>
                <a:spcPts val="1200"/>
              </a:spcBef>
              <a:spcAft>
                <a:spcPct val="0"/>
              </a:spcAft>
              <a:buClr>
                <a:srgbClr val="A30000"/>
              </a:buClr>
              <a:buChar char="•"/>
              <a:defRPr sz="2400">
                <a:solidFill>
                  <a:srgbClr val="1C1C1C"/>
                </a:solidFill>
                <a:latin typeface="+mn-lt"/>
              </a:defRPr>
            </a:lvl3pPr>
            <a:lvl4pPr marL="1600200" indent="-228600" algn="l" rtl="0" eaLnBrk="0" fontAlgn="base" hangingPunct="0">
              <a:spcBef>
                <a:spcPct val="20000"/>
              </a:spcBef>
              <a:spcAft>
                <a:spcPct val="0"/>
              </a:spcAft>
              <a:buClr>
                <a:srgbClr val="A30000"/>
              </a:buClr>
              <a:buFont typeface="Arial" charset="0"/>
              <a:buChar char="–"/>
              <a:defRPr sz="2000">
                <a:solidFill>
                  <a:srgbClr val="1C1C1C"/>
                </a:solidFill>
                <a:latin typeface="+mn-lt"/>
              </a:defRPr>
            </a:lvl4pPr>
            <a:lvl5pPr marL="2057400" indent="-228600" algn="l" rtl="0" eaLnBrk="0" fontAlgn="base" hangingPunct="0">
              <a:spcBef>
                <a:spcPct val="20000"/>
              </a:spcBef>
              <a:spcAft>
                <a:spcPct val="0"/>
              </a:spcAft>
              <a:buClr>
                <a:srgbClr val="A30000"/>
              </a:buClr>
              <a:buFont typeface="Arial" charset="0"/>
              <a:buChar char="»"/>
              <a:defRPr sz="2000">
                <a:solidFill>
                  <a:srgbClr val="1C1C1C"/>
                </a:solidFill>
                <a:latin typeface="+mn-lt"/>
              </a:defRPr>
            </a:lvl5pPr>
            <a:lvl6pPr marL="2514600" indent="-228600" algn="l" rtl="0" fontAlgn="base">
              <a:spcBef>
                <a:spcPct val="20000"/>
              </a:spcBef>
              <a:spcAft>
                <a:spcPct val="0"/>
              </a:spcAft>
              <a:buClr>
                <a:srgbClr val="A30000"/>
              </a:buClr>
              <a:buFont typeface="Arial" charset="0"/>
              <a:buChar char="»"/>
              <a:defRPr sz="2000">
                <a:solidFill>
                  <a:srgbClr val="646464"/>
                </a:solidFill>
                <a:latin typeface="+mn-lt"/>
              </a:defRPr>
            </a:lvl6pPr>
            <a:lvl7pPr marL="2971800" indent="-228600" algn="l" rtl="0" fontAlgn="base">
              <a:spcBef>
                <a:spcPct val="20000"/>
              </a:spcBef>
              <a:spcAft>
                <a:spcPct val="0"/>
              </a:spcAft>
              <a:buClr>
                <a:srgbClr val="A30000"/>
              </a:buClr>
              <a:buFont typeface="Arial" charset="0"/>
              <a:buChar char="»"/>
              <a:defRPr sz="2000">
                <a:solidFill>
                  <a:srgbClr val="646464"/>
                </a:solidFill>
                <a:latin typeface="+mn-lt"/>
              </a:defRPr>
            </a:lvl7pPr>
            <a:lvl8pPr marL="3429000" indent="-228600" algn="l" rtl="0" fontAlgn="base">
              <a:spcBef>
                <a:spcPct val="20000"/>
              </a:spcBef>
              <a:spcAft>
                <a:spcPct val="0"/>
              </a:spcAft>
              <a:buClr>
                <a:srgbClr val="A30000"/>
              </a:buClr>
              <a:buFont typeface="Arial" charset="0"/>
              <a:buChar char="»"/>
              <a:defRPr sz="2000">
                <a:solidFill>
                  <a:srgbClr val="646464"/>
                </a:solidFill>
                <a:latin typeface="+mn-lt"/>
              </a:defRPr>
            </a:lvl8pPr>
            <a:lvl9pPr marL="3886200" indent="-228600" algn="l" rtl="0" fontAlgn="base">
              <a:spcBef>
                <a:spcPct val="20000"/>
              </a:spcBef>
              <a:spcAft>
                <a:spcPct val="0"/>
              </a:spcAft>
              <a:buClr>
                <a:srgbClr val="A30000"/>
              </a:buClr>
              <a:buFont typeface="Arial" charset="0"/>
              <a:buChar char="»"/>
              <a:defRPr sz="2000">
                <a:solidFill>
                  <a:srgbClr val="646464"/>
                </a:solidFill>
                <a:latin typeface="+mn-lt"/>
              </a:defRPr>
            </a:lvl9pPr>
          </a:lstStyle>
          <a:p>
            <a:pPr marL="0" indent="0">
              <a:lnSpc>
                <a:spcPct val="80000"/>
              </a:lnSpc>
              <a:buFontTx/>
              <a:buNone/>
              <a:defRPr/>
            </a:pPr>
            <a:r>
              <a:rPr lang="en-US" sz="2400" b="1" dirty="0">
                <a:solidFill>
                  <a:srgbClr val="A30000"/>
                </a:solidFill>
              </a:rPr>
              <a:t>Move Over Law  NCGS-20-157(f) -- 2002</a:t>
            </a:r>
          </a:p>
          <a:p>
            <a:pPr eaLnBrk="1" fontAlgn="auto" hangingPunct="1">
              <a:lnSpc>
                <a:spcPct val="120000"/>
              </a:lnSpc>
              <a:spcBef>
                <a:spcPts val="600"/>
              </a:spcBef>
              <a:spcAft>
                <a:spcPts val="0"/>
              </a:spcAft>
              <a:buFont typeface="Arial" pitchFamily="34" charset="0"/>
              <a:buChar char="•"/>
              <a:defRPr/>
            </a:pPr>
            <a:r>
              <a:rPr lang="en-US" sz="2000" dirty="0" smtClean="0">
                <a:solidFill>
                  <a:sysClr val="windowText" lastClr="000000"/>
                </a:solidFill>
                <a:latin typeface="Calibri"/>
              </a:rPr>
              <a:t>This </a:t>
            </a:r>
            <a:r>
              <a:rPr lang="en-US" sz="2000" dirty="0">
                <a:solidFill>
                  <a:sysClr val="windowText" lastClr="000000"/>
                </a:solidFill>
                <a:latin typeface="Calibri"/>
              </a:rPr>
              <a:t>law applies to a public service vehicle which is parked as a result of an emergency response and giving appropriate warning signals. The approaching traffic shall merge into the opposite lane if that lane is clear, and the movement can be made in safety as long as there is more than one lane proceeding in the same </a:t>
            </a:r>
            <a:r>
              <a:rPr lang="en-US" sz="2000" dirty="0" smtClean="0">
                <a:solidFill>
                  <a:sysClr val="windowText" lastClr="000000"/>
                </a:solidFill>
                <a:latin typeface="Calibri"/>
              </a:rPr>
              <a:t>direction.</a:t>
            </a:r>
          </a:p>
          <a:p>
            <a:pPr eaLnBrk="1" fontAlgn="auto" hangingPunct="1">
              <a:lnSpc>
                <a:spcPct val="120000"/>
              </a:lnSpc>
              <a:spcBef>
                <a:spcPts val="600"/>
              </a:spcBef>
              <a:spcAft>
                <a:spcPts val="0"/>
              </a:spcAft>
              <a:buFont typeface="Arial" pitchFamily="34" charset="0"/>
              <a:buChar char="•"/>
              <a:defRPr/>
            </a:pPr>
            <a:r>
              <a:rPr lang="en-US" sz="2000" dirty="0" smtClean="0">
                <a:solidFill>
                  <a:sysClr val="windowText" lastClr="000000"/>
                </a:solidFill>
                <a:latin typeface="Calibri"/>
              </a:rPr>
              <a:t>Includes punishments: </a:t>
            </a:r>
          </a:p>
          <a:p>
            <a:pPr lvl="1" eaLnBrk="1" fontAlgn="auto" hangingPunct="1">
              <a:lnSpc>
                <a:spcPct val="120000"/>
              </a:lnSpc>
              <a:spcBef>
                <a:spcPts val="600"/>
              </a:spcBef>
              <a:spcAft>
                <a:spcPts val="0"/>
              </a:spcAft>
              <a:buFont typeface="Arial" pitchFamily="34" charset="0"/>
              <a:buChar char="•"/>
              <a:defRPr/>
            </a:pPr>
            <a:r>
              <a:rPr lang="en-US" sz="1800" dirty="0" smtClean="0">
                <a:solidFill>
                  <a:sysClr val="windowText" lastClr="000000"/>
                </a:solidFill>
                <a:latin typeface="Calibri"/>
              </a:rPr>
              <a:t>Violation </a:t>
            </a:r>
            <a:r>
              <a:rPr lang="en-US" sz="1800" dirty="0">
                <a:solidFill>
                  <a:sysClr val="windowText" lastClr="000000"/>
                </a:solidFill>
                <a:latin typeface="Calibri"/>
              </a:rPr>
              <a:t>without damage or injury – Fine $250 and Cost of Court</a:t>
            </a:r>
          </a:p>
          <a:p>
            <a:pPr lvl="1" eaLnBrk="1" fontAlgn="auto" hangingPunct="1">
              <a:lnSpc>
                <a:spcPct val="120000"/>
              </a:lnSpc>
              <a:spcBef>
                <a:spcPts val="600"/>
              </a:spcBef>
              <a:spcAft>
                <a:spcPts val="0"/>
              </a:spcAft>
              <a:buFont typeface="Arial" pitchFamily="34" charset="0"/>
              <a:buChar char="•"/>
              <a:defRPr/>
            </a:pPr>
            <a:r>
              <a:rPr lang="en-US" sz="1800" dirty="0" smtClean="0">
                <a:solidFill>
                  <a:sysClr val="windowText" lastClr="000000"/>
                </a:solidFill>
                <a:latin typeface="Calibri"/>
              </a:rPr>
              <a:t>Violation </a:t>
            </a:r>
            <a:r>
              <a:rPr lang="en-US" sz="1800" dirty="0">
                <a:solidFill>
                  <a:sysClr val="windowText" lastClr="000000"/>
                </a:solidFill>
                <a:latin typeface="Calibri"/>
              </a:rPr>
              <a:t>with damage over $500 or injury to officer etc., Class 1 misdemeanor </a:t>
            </a:r>
          </a:p>
          <a:p>
            <a:pPr lvl="1" eaLnBrk="1" fontAlgn="auto" hangingPunct="1">
              <a:lnSpc>
                <a:spcPct val="120000"/>
              </a:lnSpc>
              <a:spcBef>
                <a:spcPts val="600"/>
              </a:spcBef>
              <a:spcAft>
                <a:spcPts val="0"/>
              </a:spcAft>
              <a:buFont typeface="Arial" pitchFamily="34" charset="0"/>
              <a:buChar char="•"/>
              <a:defRPr/>
            </a:pPr>
            <a:r>
              <a:rPr lang="en-US" sz="1800" dirty="0" smtClean="0">
                <a:solidFill>
                  <a:sysClr val="windowText" lastClr="000000"/>
                </a:solidFill>
                <a:latin typeface="Calibri"/>
              </a:rPr>
              <a:t>Violation </a:t>
            </a:r>
            <a:r>
              <a:rPr lang="en-US" sz="1800" dirty="0">
                <a:solidFill>
                  <a:sysClr val="windowText" lastClr="000000"/>
                </a:solidFill>
                <a:latin typeface="Calibri"/>
              </a:rPr>
              <a:t>with serious injury or death – Class I Felony </a:t>
            </a:r>
          </a:p>
          <a:p>
            <a:pPr>
              <a:defRPr/>
            </a:pPr>
            <a:endParaRPr lang="en-US" sz="2300" dirty="0" smtClean="0"/>
          </a:p>
          <a:p>
            <a:pPr marL="0" indent="0">
              <a:buFontTx/>
              <a:buNone/>
              <a:defRPr/>
            </a:pPr>
            <a:endParaRPr lang="en-US" dirty="0"/>
          </a:p>
        </p:txBody>
      </p:sp>
    </p:spTree>
    <p:extLst>
      <p:ext uri="{BB962C8B-B14F-4D97-AF65-F5344CB8AC3E}">
        <p14:creationId xmlns:p14="http://schemas.microsoft.com/office/powerpoint/2010/main" val="39106053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smtClean="0"/>
              <a:t>Driver Removal Laws</a:t>
            </a:r>
          </a:p>
        </p:txBody>
      </p:sp>
      <p:sp>
        <p:nvSpPr>
          <p:cNvPr id="4" name="Footer Placeholder 3"/>
          <p:cNvSpPr>
            <a:spLocks noGrp="1"/>
          </p:cNvSpPr>
          <p:nvPr>
            <p:ph type="ftr" sz="quarter" idx="10"/>
          </p:nvPr>
        </p:nvSpPr>
        <p:spPr/>
        <p:txBody>
          <a:bodyPr/>
          <a:lstStyle/>
          <a:p>
            <a:pPr eaLnBrk="1" hangingPunct="1">
              <a:defRPr/>
            </a:pPr>
            <a:endParaRPr lang="en-US"/>
          </a:p>
        </p:txBody>
      </p:sp>
      <p:sp>
        <p:nvSpPr>
          <p:cNvPr id="21508" name="TextBox 6"/>
          <p:cNvSpPr txBox="1">
            <a:spLocks noChangeArrowheads="1"/>
          </p:cNvSpPr>
          <p:nvPr/>
        </p:nvSpPr>
        <p:spPr bwMode="auto">
          <a:xfrm>
            <a:off x="0" y="184150"/>
            <a:ext cx="22129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fontAlgn="base" hangingPunct="1">
              <a:spcBef>
                <a:spcPct val="0"/>
              </a:spcBef>
              <a:spcAft>
                <a:spcPct val="0"/>
              </a:spcAft>
            </a:pPr>
            <a:r>
              <a:rPr lang="en-US" sz="3000" smtClean="0">
                <a:solidFill>
                  <a:srgbClr val="FFFFFF"/>
                </a:solidFill>
                <a:latin typeface="Century Gothic" pitchFamily="34" charset="0"/>
              </a:rPr>
              <a:t>Lesson 2</a:t>
            </a:r>
          </a:p>
        </p:txBody>
      </p:sp>
      <p:sp>
        <p:nvSpPr>
          <p:cNvPr id="8" name="Slide Number Placeholder 5"/>
          <p:cNvSpPr>
            <a:spLocks noGrp="1"/>
          </p:cNvSpPr>
          <p:nvPr>
            <p:ph type="sldNum" sz="quarter" idx="11"/>
          </p:nvPr>
        </p:nvSpPr>
        <p:spPr/>
        <p:txBody>
          <a:bodyPr/>
          <a:lstStyle/>
          <a:p>
            <a:pPr>
              <a:defRPr/>
            </a:pPr>
            <a:r>
              <a:rPr lang="en-US"/>
              <a:t>4H-</a:t>
            </a:r>
            <a:fld id="{4687291C-CC3E-471A-835F-8289FA6E36D8}" type="slidenum">
              <a:rPr lang="en-US"/>
              <a:pPr>
                <a:defRPr/>
              </a:pPr>
              <a:t>5</a:t>
            </a:fld>
            <a:endParaRPr lang="en-US"/>
          </a:p>
        </p:txBody>
      </p:sp>
      <p:pic>
        <p:nvPicPr>
          <p:cNvPr id="21510" name="Picture 2"/>
          <p:cNvPicPr>
            <a:picLocks noChangeAspect="1" noChangeArrowheads="1"/>
          </p:cNvPicPr>
          <p:nvPr/>
        </p:nvPicPr>
        <p:blipFill>
          <a:blip r:embed="rId3">
            <a:extLst>
              <a:ext uri="{28A0092B-C50C-407E-A947-70E740481C1C}">
                <a14:useLocalDpi xmlns:a14="http://schemas.microsoft.com/office/drawing/2010/main" val="0"/>
              </a:ext>
            </a:extLst>
          </a:blip>
          <a:srcRect l="24541" b="13646"/>
          <a:stretch>
            <a:fillRect/>
          </a:stretch>
        </p:blipFill>
        <p:spPr bwMode="auto">
          <a:xfrm>
            <a:off x="5867400" y="1295400"/>
            <a:ext cx="2849563" cy="434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2"/>
          <p:cNvSpPr txBox="1">
            <a:spLocks/>
          </p:cNvSpPr>
          <p:nvPr/>
        </p:nvSpPr>
        <p:spPr>
          <a:xfrm>
            <a:off x="304800" y="1560513"/>
            <a:ext cx="5029200" cy="4152900"/>
          </a:xfrm>
          <a:prstGeom prst="rect">
            <a:avLst/>
          </a:prstGeom>
        </p:spPr>
        <p:txBody>
          <a:bodyPr>
            <a:normAutofit fontScale="92500" lnSpcReduction="10000"/>
          </a:bodyPr>
          <a:lstStyle>
            <a:lvl1pPr marL="342900" indent="-342900" algn="l" rtl="0" eaLnBrk="0" fontAlgn="base" hangingPunct="0">
              <a:spcBef>
                <a:spcPts val="2400"/>
              </a:spcBef>
              <a:spcAft>
                <a:spcPct val="0"/>
              </a:spcAft>
              <a:buClr>
                <a:srgbClr val="A30000"/>
              </a:buClr>
              <a:buChar char="•"/>
              <a:defRPr sz="3000">
                <a:solidFill>
                  <a:srgbClr val="1C1C1C"/>
                </a:solidFill>
                <a:latin typeface="+mn-lt"/>
                <a:ea typeface="+mn-ea"/>
                <a:cs typeface="+mn-cs"/>
              </a:defRPr>
            </a:lvl1pPr>
            <a:lvl2pPr marL="742950" indent="-285750" algn="l" rtl="0" eaLnBrk="0" fontAlgn="base" hangingPunct="0">
              <a:spcBef>
                <a:spcPts val="1800"/>
              </a:spcBef>
              <a:spcAft>
                <a:spcPct val="0"/>
              </a:spcAft>
              <a:buClr>
                <a:srgbClr val="A30000"/>
              </a:buClr>
              <a:buFont typeface="Arial" charset="0"/>
              <a:buChar char="–"/>
              <a:defRPr sz="2800">
                <a:solidFill>
                  <a:srgbClr val="1C1C1C"/>
                </a:solidFill>
                <a:latin typeface="+mn-lt"/>
              </a:defRPr>
            </a:lvl2pPr>
            <a:lvl3pPr marL="1143000" indent="-228600" algn="l" rtl="0" eaLnBrk="0" fontAlgn="base" hangingPunct="0">
              <a:spcBef>
                <a:spcPts val="1200"/>
              </a:spcBef>
              <a:spcAft>
                <a:spcPct val="0"/>
              </a:spcAft>
              <a:buClr>
                <a:srgbClr val="A30000"/>
              </a:buClr>
              <a:buChar char="•"/>
              <a:defRPr sz="2400">
                <a:solidFill>
                  <a:srgbClr val="1C1C1C"/>
                </a:solidFill>
                <a:latin typeface="+mn-lt"/>
              </a:defRPr>
            </a:lvl3pPr>
            <a:lvl4pPr marL="1600200" indent="-228600" algn="l" rtl="0" eaLnBrk="0" fontAlgn="base" hangingPunct="0">
              <a:spcBef>
                <a:spcPct val="20000"/>
              </a:spcBef>
              <a:spcAft>
                <a:spcPct val="0"/>
              </a:spcAft>
              <a:buClr>
                <a:srgbClr val="A30000"/>
              </a:buClr>
              <a:buFont typeface="Arial" charset="0"/>
              <a:buChar char="–"/>
              <a:defRPr sz="2000">
                <a:solidFill>
                  <a:srgbClr val="1C1C1C"/>
                </a:solidFill>
                <a:latin typeface="+mn-lt"/>
              </a:defRPr>
            </a:lvl4pPr>
            <a:lvl5pPr marL="2057400" indent="-228600" algn="l" rtl="0" eaLnBrk="0" fontAlgn="base" hangingPunct="0">
              <a:spcBef>
                <a:spcPct val="20000"/>
              </a:spcBef>
              <a:spcAft>
                <a:spcPct val="0"/>
              </a:spcAft>
              <a:buClr>
                <a:srgbClr val="A30000"/>
              </a:buClr>
              <a:buFont typeface="Arial" charset="0"/>
              <a:buChar char="»"/>
              <a:defRPr sz="2000">
                <a:solidFill>
                  <a:srgbClr val="1C1C1C"/>
                </a:solidFill>
                <a:latin typeface="+mn-lt"/>
              </a:defRPr>
            </a:lvl5pPr>
            <a:lvl6pPr marL="2514600" indent="-228600" algn="l" rtl="0" fontAlgn="base">
              <a:spcBef>
                <a:spcPct val="20000"/>
              </a:spcBef>
              <a:spcAft>
                <a:spcPct val="0"/>
              </a:spcAft>
              <a:buClr>
                <a:srgbClr val="A30000"/>
              </a:buClr>
              <a:buFont typeface="Arial" charset="0"/>
              <a:buChar char="»"/>
              <a:defRPr sz="2000">
                <a:solidFill>
                  <a:srgbClr val="646464"/>
                </a:solidFill>
                <a:latin typeface="+mn-lt"/>
              </a:defRPr>
            </a:lvl6pPr>
            <a:lvl7pPr marL="2971800" indent="-228600" algn="l" rtl="0" fontAlgn="base">
              <a:spcBef>
                <a:spcPct val="20000"/>
              </a:spcBef>
              <a:spcAft>
                <a:spcPct val="0"/>
              </a:spcAft>
              <a:buClr>
                <a:srgbClr val="A30000"/>
              </a:buClr>
              <a:buFont typeface="Arial" charset="0"/>
              <a:buChar char="»"/>
              <a:defRPr sz="2000">
                <a:solidFill>
                  <a:srgbClr val="646464"/>
                </a:solidFill>
                <a:latin typeface="+mn-lt"/>
              </a:defRPr>
            </a:lvl7pPr>
            <a:lvl8pPr marL="3429000" indent="-228600" algn="l" rtl="0" fontAlgn="base">
              <a:spcBef>
                <a:spcPct val="20000"/>
              </a:spcBef>
              <a:spcAft>
                <a:spcPct val="0"/>
              </a:spcAft>
              <a:buClr>
                <a:srgbClr val="A30000"/>
              </a:buClr>
              <a:buFont typeface="Arial" charset="0"/>
              <a:buChar char="»"/>
              <a:defRPr sz="2000">
                <a:solidFill>
                  <a:srgbClr val="646464"/>
                </a:solidFill>
                <a:latin typeface="+mn-lt"/>
              </a:defRPr>
            </a:lvl8pPr>
            <a:lvl9pPr marL="3886200" indent="-228600" algn="l" rtl="0" fontAlgn="base">
              <a:spcBef>
                <a:spcPct val="20000"/>
              </a:spcBef>
              <a:spcAft>
                <a:spcPct val="0"/>
              </a:spcAft>
              <a:buClr>
                <a:srgbClr val="A30000"/>
              </a:buClr>
              <a:buFont typeface="Arial" charset="0"/>
              <a:buChar char="»"/>
              <a:defRPr sz="2000">
                <a:solidFill>
                  <a:srgbClr val="646464"/>
                </a:solidFill>
                <a:latin typeface="+mn-lt"/>
              </a:defRPr>
            </a:lvl9pPr>
          </a:lstStyle>
          <a:p>
            <a:pPr marL="0" indent="0">
              <a:lnSpc>
                <a:spcPct val="80000"/>
              </a:lnSpc>
              <a:buFontTx/>
              <a:buNone/>
              <a:defRPr/>
            </a:pPr>
            <a:r>
              <a:rPr lang="en-US" sz="2400" b="1" dirty="0">
                <a:solidFill>
                  <a:srgbClr val="A30000"/>
                </a:solidFill>
              </a:rPr>
              <a:t>Fender Bender  NCGS-20-166(c2) --2003</a:t>
            </a:r>
          </a:p>
          <a:p>
            <a:pPr eaLnBrk="1" fontAlgn="auto" hangingPunct="1">
              <a:lnSpc>
                <a:spcPct val="120000"/>
              </a:lnSpc>
              <a:spcBef>
                <a:spcPts val="600"/>
              </a:spcBef>
              <a:spcAft>
                <a:spcPts val="0"/>
              </a:spcAft>
              <a:buFont typeface="Arial" pitchFamily="34" charset="0"/>
              <a:buChar char="•"/>
              <a:defRPr/>
            </a:pPr>
            <a:r>
              <a:rPr lang="en-US" sz="2000" dirty="0">
                <a:solidFill>
                  <a:sysClr val="windowText" lastClr="000000"/>
                </a:solidFill>
                <a:latin typeface="Calibri"/>
              </a:rPr>
              <a:t>The law requires that drivers involved in a minor collision shall move their vehicles to shoulder of the roadway or a safe location as soon as possible, as long as the crash did not result in death, injury, and the vehicle can be safely driven.</a:t>
            </a:r>
          </a:p>
          <a:p>
            <a:pPr eaLnBrk="1" fontAlgn="auto" hangingPunct="1">
              <a:lnSpc>
                <a:spcPct val="120000"/>
              </a:lnSpc>
              <a:spcBef>
                <a:spcPts val="600"/>
              </a:spcBef>
              <a:spcAft>
                <a:spcPts val="0"/>
              </a:spcAft>
              <a:buFont typeface="Arial" pitchFamily="34" charset="0"/>
              <a:buChar char="•"/>
              <a:defRPr/>
            </a:pPr>
            <a:r>
              <a:rPr lang="en-US" sz="2000" dirty="0" smtClean="0">
                <a:solidFill>
                  <a:sysClr val="windowText" lastClr="000000"/>
                </a:solidFill>
                <a:latin typeface="Calibri"/>
              </a:rPr>
              <a:t>Law </a:t>
            </a:r>
            <a:r>
              <a:rPr lang="en-US" sz="2000" dirty="0">
                <a:solidFill>
                  <a:sysClr val="windowText" lastClr="000000"/>
                </a:solidFill>
                <a:latin typeface="Calibri"/>
              </a:rPr>
              <a:t>was developed to reduce secondary collisions </a:t>
            </a:r>
          </a:p>
          <a:p>
            <a:pPr eaLnBrk="1" fontAlgn="auto" hangingPunct="1">
              <a:lnSpc>
                <a:spcPct val="120000"/>
              </a:lnSpc>
              <a:spcBef>
                <a:spcPts val="600"/>
              </a:spcBef>
              <a:spcAft>
                <a:spcPts val="0"/>
              </a:spcAft>
              <a:buFont typeface="Arial" pitchFamily="34" charset="0"/>
              <a:buChar char="•"/>
              <a:defRPr/>
            </a:pPr>
            <a:r>
              <a:rPr lang="en-US" sz="2000" dirty="0" smtClean="0">
                <a:solidFill>
                  <a:sysClr val="windowText" lastClr="000000"/>
                </a:solidFill>
                <a:latin typeface="Calibri"/>
              </a:rPr>
              <a:t>Violation </a:t>
            </a:r>
            <a:r>
              <a:rPr lang="en-US" sz="2000" dirty="0">
                <a:solidFill>
                  <a:sysClr val="windowText" lastClr="000000"/>
                </a:solidFill>
                <a:latin typeface="Calibri"/>
              </a:rPr>
              <a:t>can amount to a Fine $25.00 and Cost of Court. </a:t>
            </a:r>
          </a:p>
          <a:p>
            <a:pPr>
              <a:defRPr/>
            </a:pPr>
            <a:endParaRPr lang="en-US" sz="2300" dirty="0" smtClean="0"/>
          </a:p>
          <a:p>
            <a:pPr marL="0" indent="0">
              <a:buFontTx/>
              <a:buNone/>
              <a:defRPr/>
            </a:pPr>
            <a:endParaRPr lang="en-US" dirty="0"/>
          </a:p>
        </p:txBody>
      </p:sp>
    </p:spTree>
    <p:extLst>
      <p:ext uri="{BB962C8B-B14F-4D97-AF65-F5344CB8AC3E}">
        <p14:creationId xmlns:p14="http://schemas.microsoft.com/office/powerpoint/2010/main" val="27054121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smtClean="0"/>
              <a:t>Authority Removal Laws</a:t>
            </a:r>
          </a:p>
        </p:txBody>
      </p:sp>
      <p:sp>
        <p:nvSpPr>
          <p:cNvPr id="4" name="Footer Placeholder 3"/>
          <p:cNvSpPr>
            <a:spLocks noGrp="1"/>
          </p:cNvSpPr>
          <p:nvPr>
            <p:ph type="ftr" sz="quarter" idx="10"/>
          </p:nvPr>
        </p:nvSpPr>
        <p:spPr/>
        <p:txBody>
          <a:bodyPr/>
          <a:lstStyle/>
          <a:p>
            <a:pPr eaLnBrk="1" hangingPunct="1">
              <a:defRPr/>
            </a:pPr>
            <a:endParaRPr lang="en-US"/>
          </a:p>
        </p:txBody>
      </p:sp>
      <p:sp>
        <p:nvSpPr>
          <p:cNvPr id="22532" name="TextBox 5"/>
          <p:cNvSpPr txBox="1">
            <a:spLocks noChangeArrowheads="1"/>
          </p:cNvSpPr>
          <p:nvPr/>
        </p:nvSpPr>
        <p:spPr bwMode="auto">
          <a:xfrm>
            <a:off x="0" y="184150"/>
            <a:ext cx="22129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fontAlgn="base" hangingPunct="1">
              <a:spcBef>
                <a:spcPct val="0"/>
              </a:spcBef>
              <a:spcAft>
                <a:spcPct val="0"/>
              </a:spcAft>
            </a:pPr>
            <a:r>
              <a:rPr lang="en-US" sz="3000" smtClean="0">
                <a:solidFill>
                  <a:srgbClr val="FFFFFF"/>
                </a:solidFill>
                <a:latin typeface="Century Gothic" pitchFamily="34" charset="0"/>
              </a:rPr>
              <a:t>Lesson 2</a:t>
            </a:r>
          </a:p>
        </p:txBody>
      </p:sp>
      <p:sp>
        <p:nvSpPr>
          <p:cNvPr id="8" name="Slide Number Placeholder 5"/>
          <p:cNvSpPr>
            <a:spLocks noGrp="1"/>
          </p:cNvSpPr>
          <p:nvPr>
            <p:ph type="sldNum" sz="quarter" idx="11"/>
          </p:nvPr>
        </p:nvSpPr>
        <p:spPr/>
        <p:txBody>
          <a:bodyPr/>
          <a:lstStyle/>
          <a:p>
            <a:pPr>
              <a:defRPr/>
            </a:pPr>
            <a:r>
              <a:rPr lang="en-US"/>
              <a:t>4H-</a:t>
            </a:r>
            <a:fld id="{C442E9D6-F8DE-4A7E-A4CE-781F87970926}" type="slidenum">
              <a:rPr lang="en-US"/>
              <a:pPr>
                <a:defRPr/>
              </a:pPr>
              <a:t>6</a:t>
            </a:fld>
            <a:endParaRPr lang="en-US"/>
          </a:p>
        </p:txBody>
      </p:sp>
      <p:sp>
        <p:nvSpPr>
          <p:cNvPr id="9" name="Content Placeholder 2"/>
          <p:cNvSpPr txBox="1">
            <a:spLocks/>
          </p:cNvSpPr>
          <p:nvPr/>
        </p:nvSpPr>
        <p:spPr>
          <a:xfrm>
            <a:off x="457200" y="1447800"/>
            <a:ext cx="8382000" cy="4267200"/>
          </a:xfrm>
          <a:prstGeom prst="rect">
            <a:avLst/>
          </a:prstGeom>
        </p:spPr>
        <p:txBody>
          <a:bodyPr>
            <a:normAutofit/>
          </a:bodyPr>
          <a:lstStyle>
            <a:lvl1pPr marL="342900" indent="-342900" algn="l" rtl="0" eaLnBrk="0" fontAlgn="base" hangingPunct="0">
              <a:spcBef>
                <a:spcPts val="2400"/>
              </a:spcBef>
              <a:spcAft>
                <a:spcPct val="0"/>
              </a:spcAft>
              <a:buClr>
                <a:srgbClr val="A30000"/>
              </a:buClr>
              <a:buChar char="•"/>
              <a:defRPr sz="3000">
                <a:solidFill>
                  <a:srgbClr val="1C1C1C"/>
                </a:solidFill>
                <a:latin typeface="+mn-lt"/>
                <a:ea typeface="+mn-ea"/>
                <a:cs typeface="+mn-cs"/>
              </a:defRPr>
            </a:lvl1pPr>
            <a:lvl2pPr marL="742950" indent="-285750" algn="l" rtl="0" eaLnBrk="0" fontAlgn="base" hangingPunct="0">
              <a:spcBef>
                <a:spcPts val="1800"/>
              </a:spcBef>
              <a:spcAft>
                <a:spcPct val="0"/>
              </a:spcAft>
              <a:buClr>
                <a:srgbClr val="A30000"/>
              </a:buClr>
              <a:buFont typeface="Arial" charset="0"/>
              <a:buChar char="–"/>
              <a:defRPr sz="2800">
                <a:solidFill>
                  <a:srgbClr val="1C1C1C"/>
                </a:solidFill>
                <a:latin typeface="+mn-lt"/>
              </a:defRPr>
            </a:lvl2pPr>
            <a:lvl3pPr marL="1143000" indent="-228600" algn="l" rtl="0" eaLnBrk="0" fontAlgn="base" hangingPunct="0">
              <a:spcBef>
                <a:spcPts val="1200"/>
              </a:spcBef>
              <a:spcAft>
                <a:spcPct val="0"/>
              </a:spcAft>
              <a:buClr>
                <a:srgbClr val="A30000"/>
              </a:buClr>
              <a:buChar char="•"/>
              <a:defRPr sz="2400">
                <a:solidFill>
                  <a:srgbClr val="1C1C1C"/>
                </a:solidFill>
                <a:latin typeface="+mn-lt"/>
              </a:defRPr>
            </a:lvl3pPr>
            <a:lvl4pPr marL="1600200" indent="-228600" algn="l" rtl="0" eaLnBrk="0" fontAlgn="base" hangingPunct="0">
              <a:spcBef>
                <a:spcPct val="20000"/>
              </a:spcBef>
              <a:spcAft>
                <a:spcPct val="0"/>
              </a:spcAft>
              <a:buClr>
                <a:srgbClr val="A30000"/>
              </a:buClr>
              <a:buFont typeface="Arial" charset="0"/>
              <a:buChar char="–"/>
              <a:defRPr sz="2000">
                <a:solidFill>
                  <a:srgbClr val="1C1C1C"/>
                </a:solidFill>
                <a:latin typeface="+mn-lt"/>
              </a:defRPr>
            </a:lvl4pPr>
            <a:lvl5pPr marL="2057400" indent="-228600" algn="l" rtl="0" eaLnBrk="0" fontAlgn="base" hangingPunct="0">
              <a:spcBef>
                <a:spcPct val="20000"/>
              </a:spcBef>
              <a:spcAft>
                <a:spcPct val="0"/>
              </a:spcAft>
              <a:buClr>
                <a:srgbClr val="A30000"/>
              </a:buClr>
              <a:buFont typeface="Arial" charset="0"/>
              <a:buChar char="»"/>
              <a:defRPr sz="2000">
                <a:solidFill>
                  <a:srgbClr val="1C1C1C"/>
                </a:solidFill>
                <a:latin typeface="+mn-lt"/>
              </a:defRPr>
            </a:lvl5pPr>
            <a:lvl6pPr marL="2514600" indent="-228600" algn="l" rtl="0" fontAlgn="base">
              <a:spcBef>
                <a:spcPct val="20000"/>
              </a:spcBef>
              <a:spcAft>
                <a:spcPct val="0"/>
              </a:spcAft>
              <a:buClr>
                <a:srgbClr val="A30000"/>
              </a:buClr>
              <a:buFont typeface="Arial" charset="0"/>
              <a:buChar char="»"/>
              <a:defRPr sz="2000">
                <a:solidFill>
                  <a:srgbClr val="646464"/>
                </a:solidFill>
                <a:latin typeface="+mn-lt"/>
              </a:defRPr>
            </a:lvl6pPr>
            <a:lvl7pPr marL="2971800" indent="-228600" algn="l" rtl="0" fontAlgn="base">
              <a:spcBef>
                <a:spcPct val="20000"/>
              </a:spcBef>
              <a:spcAft>
                <a:spcPct val="0"/>
              </a:spcAft>
              <a:buClr>
                <a:srgbClr val="A30000"/>
              </a:buClr>
              <a:buFont typeface="Arial" charset="0"/>
              <a:buChar char="»"/>
              <a:defRPr sz="2000">
                <a:solidFill>
                  <a:srgbClr val="646464"/>
                </a:solidFill>
                <a:latin typeface="+mn-lt"/>
              </a:defRPr>
            </a:lvl7pPr>
            <a:lvl8pPr marL="3429000" indent="-228600" algn="l" rtl="0" fontAlgn="base">
              <a:spcBef>
                <a:spcPct val="20000"/>
              </a:spcBef>
              <a:spcAft>
                <a:spcPct val="0"/>
              </a:spcAft>
              <a:buClr>
                <a:srgbClr val="A30000"/>
              </a:buClr>
              <a:buFont typeface="Arial" charset="0"/>
              <a:buChar char="»"/>
              <a:defRPr sz="2000">
                <a:solidFill>
                  <a:srgbClr val="646464"/>
                </a:solidFill>
                <a:latin typeface="+mn-lt"/>
              </a:defRPr>
            </a:lvl8pPr>
            <a:lvl9pPr marL="3886200" indent="-228600" algn="l" rtl="0" fontAlgn="base">
              <a:spcBef>
                <a:spcPct val="20000"/>
              </a:spcBef>
              <a:spcAft>
                <a:spcPct val="0"/>
              </a:spcAft>
              <a:buClr>
                <a:srgbClr val="A30000"/>
              </a:buClr>
              <a:buFont typeface="Arial" charset="0"/>
              <a:buChar char="»"/>
              <a:defRPr sz="2000">
                <a:solidFill>
                  <a:srgbClr val="646464"/>
                </a:solidFill>
                <a:latin typeface="+mn-lt"/>
              </a:defRPr>
            </a:lvl9pPr>
          </a:lstStyle>
          <a:p>
            <a:pPr marL="0" indent="0">
              <a:lnSpc>
                <a:spcPct val="80000"/>
              </a:lnSpc>
              <a:buFontTx/>
              <a:buNone/>
              <a:defRPr/>
            </a:pPr>
            <a:r>
              <a:rPr lang="en-US" sz="2400" b="1" dirty="0">
                <a:solidFill>
                  <a:srgbClr val="A30000"/>
                </a:solidFill>
              </a:rPr>
              <a:t>Removal of Vehicles 20-161 (f)</a:t>
            </a:r>
          </a:p>
          <a:p>
            <a:pPr eaLnBrk="1" fontAlgn="auto" hangingPunct="1">
              <a:lnSpc>
                <a:spcPct val="120000"/>
              </a:lnSpc>
              <a:spcBef>
                <a:spcPts val="600"/>
              </a:spcBef>
              <a:spcAft>
                <a:spcPts val="0"/>
              </a:spcAft>
              <a:buFont typeface="Arial" pitchFamily="34" charset="0"/>
              <a:buChar char="•"/>
              <a:defRPr/>
            </a:pPr>
            <a:r>
              <a:rPr lang="en-US" sz="2000" dirty="0">
                <a:solidFill>
                  <a:sysClr val="windowText" lastClr="000000"/>
                </a:solidFill>
                <a:latin typeface="Calibri"/>
              </a:rPr>
              <a:t>The law allows any investigating law enforcement officer, with concurrence of NCDOT, to immediately remove a vehicle from the roadway that is  interfering with regular flow of traffic or which constitutes a hazard.   </a:t>
            </a:r>
            <a:endParaRPr lang="en-US" sz="2000" dirty="0" smtClean="0">
              <a:solidFill>
                <a:sysClr val="windowText" lastClr="000000"/>
              </a:solidFill>
              <a:latin typeface="Calibri"/>
            </a:endParaRPr>
          </a:p>
          <a:p>
            <a:pPr eaLnBrk="1" fontAlgn="auto" hangingPunct="1">
              <a:lnSpc>
                <a:spcPct val="120000"/>
              </a:lnSpc>
              <a:spcBef>
                <a:spcPts val="600"/>
              </a:spcBef>
              <a:spcAft>
                <a:spcPts val="0"/>
              </a:spcAft>
              <a:buFont typeface="Arial" pitchFamily="34" charset="0"/>
              <a:buChar char="•"/>
              <a:defRPr/>
            </a:pPr>
            <a:r>
              <a:rPr lang="en-US" sz="2000" b="1" dirty="0" smtClean="0">
                <a:solidFill>
                  <a:sysClr val="windowText" lastClr="000000"/>
                </a:solidFill>
                <a:latin typeface="Calibri"/>
              </a:rPr>
              <a:t>Note</a:t>
            </a:r>
            <a:r>
              <a:rPr lang="en-US" sz="2000" b="1" dirty="0">
                <a:solidFill>
                  <a:sysClr val="windowText" lastClr="000000"/>
                </a:solidFill>
                <a:latin typeface="Calibri"/>
              </a:rPr>
              <a:t>:</a:t>
            </a:r>
            <a:r>
              <a:rPr lang="en-US" sz="2000" dirty="0">
                <a:solidFill>
                  <a:sysClr val="windowText" lastClr="000000"/>
                </a:solidFill>
                <a:latin typeface="Calibri"/>
              </a:rPr>
              <a:t> </a:t>
            </a:r>
            <a:r>
              <a:rPr lang="en-US" sz="2000" u="sng" dirty="0">
                <a:solidFill>
                  <a:sysClr val="windowText" lastClr="000000"/>
                </a:solidFill>
                <a:latin typeface="Calibri"/>
              </a:rPr>
              <a:t>DO NOT</a:t>
            </a:r>
            <a:r>
              <a:rPr lang="en-US" sz="2000" dirty="0">
                <a:solidFill>
                  <a:sysClr val="windowText" lastClr="000000"/>
                </a:solidFill>
                <a:latin typeface="Calibri"/>
              </a:rPr>
              <a:t> remove a vehicle involving personal injury or death as a result of a collision until the investigative agency advises the removal.</a:t>
            </a:r>
          </a:p>
          <a:p>
            <a:pPr eaLnBrk="1" fontAlgn="auto" hangingPunct="1">
              <a:lnSpc>
                <a:spcPct val="120000"/>
              </a:lnSpc>
              <a:spcBef>
                <a:spcPts val="600"/>
              </a:spcBef>
              <a:spcAft>
                <a:spcPts val="0"/>
              </a:spcAft>
              <a:buFont typeface="Arial" pitchFamily="34" charset="0"/>
              <a:buChar char="•"/>
              <a:defRPr/>
            </a:pPr>
            <a:r>
              <a:rPr lang="en-US" sz="2000" dirty="0" smtClean="0">
                <a:solidFill>
                  <a:sysClr val="windowText" lastClr="000000"/>
                </a:solidFill>
                <a:latin typeface="Calibri"/>
              </a:rPr>
              <a:t>Any </a:t>
            </a:r>
            <a:r>
              <a:rPr lang="en-US" sz="2000" dirty="0">
                <a:solidFill>
                  <a:sysClr val="windowText" lastClr="000000"/>
                </a:solidFill>
                <a:latin typeface="Calibri"/>
              </a:rPr>
              <a:t>agency carrying out this section cannot be held criminally or civilly liable for any damages or injuries as a result of the removal or disposition of the vehicle, cargo or personal property.</a:t>
            </a:r>
          </a:p>
          <a:p>
            <a:pPr>
              <a:defRPr/>
            </a:pPr>
            <a:endParaRPr lang="en-US" sz="2300" dirty="0" smtClean="0"/>
          </a:p>
          <a:p>
            <a:pPr marL="0" indent="0">
              <a:buFontTx/>
              <a:buNone/>
              <a:defRPr/>
            </a:pPr>
            <a:endParaRPr lang="en-US" dirty="0"/>
          </a:p>
        </p:txBody>
      </p:sp>
    </p:spTree>
    <p:extLst>
      <p:ext uri="{BB962C8B-B14F-4D97-AF65-F5344CB8AC3E}">
        <p14:creationId xmlns:p14="http://schemas.microsoft.com/office/powerpoint/2010/main" val="1762369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sz="2800" dirty="0" smtClean="0"/>
              <a:t>Manual on Uniform Traffic Control Devices (MUTCD)</a:t>
            </a:r>
          </a:p>
        </p:txBody>
      </p:sp>
      <p:sp>
        <p:nvSpPr>
          <p:cNvPr id="91138" name="Rectangle 3"/>
          <p:cNvSpPr>
            <a:spLocks noGrp="1" noChangeArrowheads="1"/>
          </p:cNvSpPr>
          <p:nvPr>
            <p:ph idx="1"/>
          </p:nvPr>
        </p:nvSpPr>
        <p:spPr>
          <a:xfrm>
            <a:off x="365760" y="1353312"/>
            <a:ext cx="4206240" cy="4754880"/>
          </a:xfrm>
          <a:prstGeom prst="rect">
            <a:avLst/>
          </a:prstGeom>
        </p:spPr>
        <p:txBody>
          <a:bodyPr>
            <a:normAutofit fontScale="92500"/>
          </a:bodyPr>
          <a:lstStyle/>
          <a:p>
            <a:r>
              <a:rPr lang="en-US" sz="2800" dirty="0" smtClean="0"/>
              <a:t>Federal guideline for all traffic control </a:t>
            </a:r>
            <a:r>
              <a:rPr lang="en-US" sz="2800" dirty="0"/>
              <a:t>n</a:t>
            </a:r>
            <a:r>
              <a:rPr lang="en-US" sz="2800" dirty="0" smtClean="0"/>
              <a:t>ationwide</a:t>
            </a:r>
          </a:p>
          <a:p>
            <a:r>
              <a:rPr lang="en-US" sz="2800" dirty="0" smtClean="0"/>
              <a:t>It also covers all “workers” on all streets, roadways, or highways</a:t>
            </a:r>
          </a:p>
          <a:p>
            <a:r>
              <a:rPr lang="en-US" sz="2800" dirty="0" smtClean="0"/>
              <a:t>This course addresses what is required to adhere to MUTCD standards</a:t>
            </a:r>
          </a:p>
        </p:txBody>
      </p:sp>
      <p:sp>
        <p:nvSpPr>
          <p:cNvPr id="4" name="Footer Placeholder 3"/>
          <p:cNvSpPr>
            <a:spLocks noGrp="1"/>
          </p:cNvSpPr>
          <p:nvPr>
            <p:ph type="ftr" sz="quarter" idx="3"/>
          </p:nvPr>
        </p:nvSpPr>
        <p:spPr/>
        <p:txBody>
          <a:bodyPr/>
          <a:lstStyle/>
          <a:p>
            <a:pPr eaLnBrk="0" fontAlgn="base" hangingPunct="0">
              <a:spcBef>
                <a:spcPct val="0"/>
              </a:spcBef>
              <a:spcAft>
                <a:spcPct val="0"/>
              </a:spcAft>
            </a:pPr>
            <a:endParaRPr lang="en-US" dirty="0"/>
          </a:p>
        </p:txBody>
      </p:sp>
      <p:pic>
        <p:nvPicPr>
          <p:cNvPr id="88068" name="Picture 4" descr="MUTCD2009_Cover"/>
          <p:cNvPicPr>
            <a:picLocks noChangeAspect="1" noChangeArrowheads="1"/>
          </p:cNvPicPr>
          <p:nvPr/>
        </p:nvPicPr>
        <p:blipFill>
          <a:blip r:embed="rId3" cstate="screen"/>
          <a:srcRect/>
          <a:stretch>
            <a:fillRect/>
          </a:stretch>
        </p:blipFill>
        <p:spPr bwMode="auto">
          <a:xfrm>
            <a:off x="5010912" y="1170432"/>
            <a:ext cx="3950475" cy="5120640"/>
          </a:xfrm>
          <a:prstGeom prst="rect">
            <a:avLst/>
          </a:prstGeom>
          <a:noFill/>
          <a:ln w="9525">
            <a:noFill/>
            <a:miter lim="800000"/>
            <a:headEnd/>
            <a:tailEnd/>
          </a:ln>
          <a:effectLst>
            <a:outerShdw blurRad="50800" dist="38100" dir="8100000" algn="tr" rotWithShape="0">
              <a:prstClr val="black">
                <a:alpha val="40000"/>
              </a:prstClr>
            </a:outerShdw>
          </a:effectLst>
        </p:spPr>
      </p:pic>
      <p:sp>
        <p:nvSpPr>
          <p:cNvPr id="8" name="TextBox 7"/>
          <p:cNvSpPr txBox="1"/>
          <p:nvPr/>
        </p:nvSpPr>
        <p:spPr>
          <a:xfrm>
            <a:off x="0" y="184773"/>
            <a:ext cx="2212848" cy="553998"/>
          </a:xfrm>
          <a:prstGeom prst="rect">
            <a:avLst/>
          </a:prstGeom>
          <a:noFill/>
        </p:spPr>
        <p:txBody>
          <a:bodyPr wrap="square" rtlCol="0" anchor="ctr">
            <a:spAutoFit/>
          </a:bodyPr>
          <a:lstStyle/>
          <a:p>
            <a:pPr algn="ctr"/>
            <a:r>
              <a:rPr lang="en-US" sz="3000" dirty="0" smtClean="0">
                <a:solidFill>
                  <a:schemeClr val="bg1"/>
                </a:solidFill>
              </a:rPr>
              <a:t>Lesson</a:t>
            </a:r>
            <a:r>
              <a:rPr lang="en-US" sz="3000" baseline="0" dirty="0" smtClean="0">
                <a:solidFill>
                  <a:schemeClr val="bg1"/>
                </a:solidFill>
              </a:rPr>
              <a:t> 2</a:t>
            </a:r>
            <a:endParaRPr lang="en-US" sz="3000" dirty="0">
              <a:solidFill>
                <a:schemeClr val="bg1"/>
              </a:solidFill>
            </a:endParaRPr>
          </a:p>
        </p:txBody>
      </p:sp>
      <p:sp>
        <p:nvSpPr>
          <p:cNvPr id="9" name="Slide Number Placeholder 5"/>
          <p:cNvSpPr>
            <a:spLocks noGrp="1"/>
          </p:cNvSpPr>
          <p:nvPr>
            <p:ph type="sldNum" sz="quarter" idx="4"/>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7</a:t>
            </a:fld>
            <a:endParaRPr lang="en-US" dirty="0"/>
          </a:p>
        </p:txBody>
      </p:sp>
    </p:spTree>
    <p:extLst>
      <p:ext uri="{BB962C8B-B14F-4D97-AF65-F5344CB8AC3E}">
        <p14:creationId xmlns:p14="http://schemas.microsoft.com/office/powerpoint/2010/main" val="1308742635"/>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MUTCD Chapter 6I</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b="1" dirty="0">
                <a:solidFill>
                  <a:srgbClr val="A30000"/>
                </a:solidFill>
              </a:rPr>
              <a:t>Control of Traffic through Traffic Incident Management </a:t>
            </a:r>
            <a:r>
              <a:rPr lang="en-US" b="1" dirty="0" smtClean="0">
                <a:solidFill>
                  <a:srgbClr val="A30000"/>
                </a:solidFill>
              </a:rPr>
              <a:t>Areas</a:t>
            </a:r>
          </a:p>
          <a:p>
            <a:r>
              <a:rPr lang="en-US" dirty="0" smtClean="0"/>
              <a:t>Includes the following 5 Sections: </a:t>
            </a:r>
          </a:p>
          <a:p>
            <a:pPr lvl="1"/>
            <a:r>
              <a:rPr lang="en-US" dirty="0" smtClean="0"/>
              <a:t>6I.01 </a:t>
            </a:r>
            <a:r>
              <a:rPr lang="en-US" dirty="0"/>
              <a:t>– General (Information) </a:t>
            </a:r>
          </a:p>
          <a:p>
            <a:pPr lvl="1"/>
            <a:r>
              <a:rPr lang="en-US" dirty="0"/>
              <a:t>6I.02 – Major Traffic Incidents</a:t>
            </a:r>
          </a:p>
          <a:p>
            <a:pPr lvl="1"/>
            <a:r>
              <a:rPr lang="en-US" dirty="0"/>
              <a:t>6I.03 – Intermediate Traffic Incidents</a:t>
            </a:r>
          </a:p>
          <a:p>
            <a:pPr lvl="1"/>
            <a:r>
              <a:rPr lang="en-US" dirty="0"/>
              <a:t>6I.04 – Minor Traffic Incidents</a:t>
            </a:r>
          </a:p>
          <a:p>
            <a:pPr lvl="1"/>
            <a:r>
              <a:rPr lang="en-US" dirty="0"/>
              <a:t>6I.05 – Use of Emergency-Vehicle Lighting </a:t>
            </a:r>
          </a:p>
          <a:p>
            <a:endParaRPr lang="en-US" dirty="0"/>
          </a:p>
        </p:txBody>
      </p:sp>
      <p:sp>
        <p:nvSpPr>
          <p:cNvPr id="4" name="Footer Placeholder 3"/>
          <p:cNvSpPr>
            <a:spLocks noGrp="1"/>
          </p:cNvSpPr>
          <p:nvPr>
            <p:ph type="ftr" sz="quarter" idx="3"/>
          </p:nvPr>
        </p:nvSpPr>
        <p:spPr/>
        <p:txBody>
          <a:bodyPr/>
          <a:lstStyle/>
          <a:p>
            <a:pPr eaLnBrk="0" fontAlgn="base" hangingPunct="0">
              <a:spcBef>
                <a:spcPct val="0"/>
              </a:spcBef>
              <a:spcAft>
                <a:spcPct val="0"/>
              </a:spcAft>
            </a:pPr>
            <a:endParaRPr lang="en-US" dirty="0"/>
          </a:p>
        </p:txBody>
      </p:sp>
      <p:sp>
        <p:nvSpPr>
          <p:cNvPr id="7" name="TextBox 6"/>
          <p:cNvSpPr txBox="1"/>
          <p:nvPr/>
        </p:nvSpPr>
        <p:spPr>
          <a:xfrm>
            <a:off x="0" y="184773"/>
            <a:ext cx="2212848" cy="553998"/>
          </a:xfrm>
          <a:prstGeom prst="rect">
            <a:avLst/>
          </a:prstGeom>
          <a:noFill/>
        </p:spPr>
        <p:txBody>
          <a:bodyPr wrap="square" rtlCol="0" anchor="ctr">
            <a:spAutoFit/>
          </a:bodyPr>
          <a:lstStyle/>
          <a:p>
            <a:pPr algn="ctr"/>
            <a:r>
              <a:rPr lang="en-US" sz="3000" dirty="0" smtClean="0">
                <a:solidFill>
                  <a:schemeClr val="bg1"/>
                </a:solidFill>
              </a:rPr>
              <a:t>Lesson</a:t>
            </a:r>
            <a:r>
              <a:rPr lang="en-US" sz="3000" baseline="0" dirty="0" smtClean="0">
                <a:solidFill>
                  <a:schemeClr val="bg1"/>
                </a:solidFill>
              </a:rPr>
              <a:t> 2</a:t>
            </a:r>
            <a:endParaRPr lang="en-US" sz="3000" dirty="0">
              <a:solidFill>
                <a:schemeClr val="bg1"/>
              </a:solidFill>
            </a:endParaRPr>
          </a:p>
        </p:txBody>
      </p:sp>
      <p:sp>
        <p:nvSpPr>
          <p:cNvPr id="8" name="Slide Number Placeholder 5"/>
          <p:cNvSpPr>
            <a:spLocks noGrp="1"/>
          </p:cNvSpPr>
          <p:nvPr>
            <p:ph type="sldNum" sz="quarter" idx="4"/>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8</a:t>
            </a:fld>
            <a:endParaRPr lang="en-US" dirty="0"/>
          </a:p>
        </p:txBody>
      </p:sp>
    </p:spTree>
    <p:extLst>
      <p:ext uri="{BB962C8B-B14F-4D97-AF65-F5344CB8AC3E}">
        <p14:creationId xmlns:p14="http://schemas.microsoft.com/office/powerpoint/2010/main" val="2250812456"/>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alpha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pPr>
      <a:bodyPr vert="horz" wrap="square" lIns="45720" tIns="45720" rIns="4572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000" b="1" dirty="0" smtClean="0">
            <a:solidFill>
              <a:srgbClr val="A30000"/>
            </a:solidFill>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alpha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pPr>
      <a:bodyPr vert="horz" wrap="square" lIns="45720" tIns="45720" rIns="4572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000" b="1" dirty="0" smtClean="0">
            <a:solidFill>
              <a:srgbClr val="A30000"/>
            </a:solidFill>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alpha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pPr>
      <a:bodyPr vert="horz" wrap="square" lIns="45720" tIns="45720" rIns="4572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000" b="1" dirty="0" smtClean="0">
            <a:solidFill>
              <a:srgbClr val="A30000"/>
            </a:solidFill>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alpha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pPr>
      <a:bodyPr vert="horz" wrap="square" lIns="45720" tIns="45720" rIns="4572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000" b="1" dirty="0" smtClean="0">
            <a:solidFill>
              <a:srgbClr val="A30000"/>
            </a:solidFill>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alpha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pPr>
      <a:bodyPr vert="horz" wrap="square" lIns="45720" tIns="45720" rIns="4572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000" b="1" dirty="0" smtClean="0">
            <a:solidFill>
              <a:srgbClr val="A30000"/>
            </a:solidFill>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alpha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pPr>
      <a:bodyPr vert="horz" wrap="square" lIns="45720" tIns="45720" rIns="4572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000" b="1" dirty="0" smtClean="0">
            <a:solidFill>
              <a:srgbClr val="A30000"/>
            </a:solidFill>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D88E5FDD0765B409F989B0563E23A6C" ma:contentTypeVersion="0" ma:contentTypeDescription="Create a new document." ma:contentTypeScope="" ma:versionID="357698f2d3cfcbbd368ec4ab7a9d522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0A76650-02A4-4319-ACA4-0F76667EC3DE}">
  <ds:schemaRefs>
    <ds:schemaRef ds:uri="http://purl.org/dc/dcmitype/"/>
    <ds:schemaRef ds:uri="http://schemas.microsoft.com/office/infopath/2007/PartnerControls"/>
    <ds:schemaRef ds:uri="http://schemas.microsoft.com/office/2006/metadata/properties"/>
    <ds:schemaRef ds:uri="http://purl.org/dc/elements/1.1/"/>
    <ds:schemaRef ds:uri="http://schemas.microsoft.com/office/2006/documentManagement/types"/>
    <ds:schemaRef ds:uri="http://schemas.openxmlformats.org/package/2006/metadata/core-properties"/>
    <ds:schemaRef ds:uri="http://www.w3.org/XML/1998/namespace"/>
    <ds:schemaRef ds:uri="http://purl.org/dc/terms/"/>
  </ds:schemaRefs>
</ds:datastoreItem>
</file>

<file path=customXml/itemProps2.xml><?xml version="1.0" encoding="utf-8"?>
<ds:datastoreItem xmlns:ds="http://schemas.openxmlformats.org/officeDocument/2006/customXml" ds:itemID="{4368E0BF-73E2-431F-AF31-88DF4FFE69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74B741A2-FEA6-4A1E-83C7-9A4F64AA7CD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19866</TotalTime>
  <Words>4784</Words>
  <Application>Microsoft Office PowerPoint</Application>
  <PresentationFormat>On-screen Show (4:3)</PresentationFormat>
  <Paragraphs>571</Paragraphs>
  <Slides>33</Slides>
  <Notes>33</Notes>
  <HiddenSlides>1</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33</vt:i4>
      </vt:variant>
    </vt:vector>
  </HeadingPairs>
  <TitlesOfParts>
    <vt:vector size="46" baseType="lpstr">
      <vt:lpstr>Arial</vt:lpstr>
      <vt:lpstr>Calibri</vt:lpstr>
      <vt:lpstr>Century Gothic</vt:lpstr>
      <vt:lpstr>Times</vt:lpstr>
      <vt:lpstr>Times New (W1)</vt:lpstr>
      <vt:lpstr>Times New Roman</vt:lpstr>
      <vt:lpstr>Wingdings</vt:lpstr>
      <vt:lpstr>Custom Design</vt:lpstr>
      <vt:lpstr>4_Custom Design</vt:lpstr>
      <vt:lpstr>5_Custom Design</vt:lpstr>
      <vt:lpstr>6_Custom Design</vt:lpstr>
      <vt:lpstr>1_Custom Design</vt:lpstr>
      <vt:lpstr>2_Custom Design</vt:lpstr>
      <vt:lpstr>Lesson 2: TIM Fundamentals and Terminology</vt:lpstr>
      <vt:lpstr>Lesson Objectives</vt:lpstr>
      <vt:lpstr>Safe, Quick Clearance</vt:lpstr>
      <vt:lpstr>What is Safe, Quick Clearance?</vt:lpstr>
      <vt:lpstr>Move Over Laws</vt:lpstr>
      <vt:lpstr>Driver Removal Laws</vt:lpstr>
      <vt:lpstr>Authority Removal Laws</vt:lpstr>
      <vt:lpstr>Manual on Uniform Traffic Control Devices (MUTCD)</vt:lpstr>
      <vt:lpstr>MUTCD Chapter 6I</vt:lpstr>
      <vt:lpstr>Traffic Incident Management Area </vt:lpstr>
      <vt:lpstr>Lane Designation Terminology  – Plain English</vt:lpstr>
      <vt:lpstr>Lane Designation Terminology  – Recommended Lane Numbering</vt:lpstr>
      <vt:lpstr>Lane Designation Terminology  – Recommended Lane Numbering</vt:lpstr>
      <vt:lpstr>Upstream and Downstream</vt:lpstr>
      <vt:lpstr>Traffic Queues  – Backup of Approaching Traffic</vt:lpstr>
      <vt:lpstr>Common Response Terminology</vt:lpstr>
      <vt:lpstr>Student Activity  </vt:lpstr>
      <vt:lpstr>Student Activity  </vt:lpstr>
      <vt:lpstr>Rural Road Response Terminology</vt:lpstr>
      <vt:lpstr>TIM Timeline</vt:lpstr>
      <vt:lpstr>Lesson 3: Notification and  Scene Size-Up</vt:lpstr>
      <vt:lpstr>Lesson Objectives</vt:lpstr>
      <vt:lpstr>Public Safety Communications Centers</vt:lpstr>
      <vt:lpstr>Verification</vt:lpstr>
      <vt:lpstr>Transportation Management Centers (TMCs)</vt:lpstr>
      <vt:lpstr>Determining the Incident Location</vt:lpstr>
      <vt:lpstr>Initial/Windshield Size-Up</vt:lpstr>
      <vt:lpstr>What Is Your Windshield Size-Up Report?</vt:lpstr>
      <vt:lpstr>Initial/Windshield Size-Up</vt:lpstr>
      <vt:lpstr>Windshield Size-Up: What NCDOT Needs to Know and Why</vt:lpstr>
      <vt:lpstr>Progress Reports</vt:lpstr>
      <vt:lpstr>PowerPoint Presentation</vt:lpstr>
      <vt:lpstr>TIM Timeline</vt:lpstr>
    </vt:vector>
  </TitlesOfParts>
  <Company>HNTB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Katherine Belmore</dc:creator>
  <cp:lastModifiedBy>Rob Roegner</cp:lastModifiedBy>
  <cp:revision>283</cp:revision>
  <cp:lastPrinted>2013-07-02T22:09:39Z</cp:lastPrinted>
  <dcterms:created xsi:type="dcterms:W3CDTF">2013-02-11T18:04:18Z</dcterms:created>
  <dcterms:modified xsi:type="dcterms:W3CDTF">2015-12-10T16:05:55Z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0x0101009D88E5FDD0765B409F989B0563E23A6C</vt:lpwstr>
  </property>
</Properties>
</file>